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71" r:id="rId2"/>
    <p:sldId id="465" r:id="rId3"/>
    <p:sldId id="464" r:id="rId4"/>
    <p:sldId id="466" r:id="rId5"/>
    <p:sldId id="450" r:id="rId6"/>
    <p:sldId id="476" r:id="rId7"/>
    <p:sldId id="463" r:id="rId8"/>
    <p:sldId id="452" r:id="rId9"/>
    <p:sldId id="453" r:id="rId10"/>
    <p:sldId id="456" r:id="rId11"/>
    <p:sldId id="480" r:id="rId12"/>
    <p:sldId id="468" r:id="rId13"/>
    <p:sldId id="479" r:id="rId14"/>
    <p:sldId id="483" r:id="rId15"/>
    <p:sldId id="372" r:id="rId16"/>
    <p:sldId id="486" r:id="rId17"/>
    <p:sldId id="484" r:id="rId18"/>
    <p:sldId id="485" r:id="rId19"/>
    <p:sldId id="490" r:id="rId20"/>
    <p:sldId id="491" r:id="rId21"/>
    <p:sldId id="487" r:id="rId22"/>
    <p:sldId id="488" r:id="rId23"/>
    <p:sldId id="481" r:id="rId24"/>
    <p:sldId id="451" r:id="rId25"/>
    <p:sldId id="454" r:id="rId26"/>
    <p:sldId id="457" r:id="rId27"/>
    <p:sldId id="474" r:id="rId28"/>
    <p:sldId id="477" r:id="rId29"/>
    <p:sldId id="478" r:id="rId30"/>
    <p:sldId id="469" r:id="rId31"/>
    <p:sldId id="482" r:id="rId32"/>
    <p:sldId id="458" r:id="rId33"/>
    <p:sldId id="489" r:id="rId34"/>
    <p:sldId id="455" r:id="rId35"/>
    <p:sldId id="374" r:id="rId36"/>
    <p:sldId id="492" r:id="rId37"/>
    <p:sldId id="467" r:id="rId38"/>
    <p:sldId id="375" r:id="rId39"/>
    <p:sldId id="376" r:id="rId40"/>
    <p:sldId id="473" r:id="rId41"/>
    <p:sldId id="444" r:id="rId42"/>
    <p:sldId id="472" r:id="rId43"/>
    <p:sldId id="460" r:id="rId44"/>
    <p:sldId id="461" r:id="rId45"/>
    <p:sldId id="462" r:id="rId46"/>
    <p:sldId id="424" r:id="rId47"/>
    <p:sldId id="475" r:id="rId48"/>
    <p:sldId id="471" r:id="rId49"/>
    <p:sldId id="470" r:id="rId5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4" autoAdjust="0"/>
    <p:restoredTop sz="94662" autoAdjust="0"/>
  </p:normalViewPr>
  <p:slideViewPr>
    <p:cSldViewPr>
      <p:cViewPr varScale="1">
        <p:scale>
          <a:sx n="85" d="100"/>
          <a:sy n="85" d="100"/>
        </p:scale>
        <p:origin x="1224" y="90"/>
      </p:cViewPr>
      <p:guideLst>
        <p:guide orient="horz" pos="2160"/>
        <p:guide pos="2880"/>
      </p:guideLst>
    </p:cSldViewPr>
  </p:slideViewPr>
  <p:outlineViewPr>
    <p:cViewPr>
      <p:scale>
        <a:sx n="33" d="100"/>
        <a:sy n="33" d="100"/>
      </p:scale>
      <p:origin x="0" y="-7554"/>
    </p:cViewPr>
  </p:outlineViewPr>
  <p:notesTextViewPr>
    <p:cViewPr>
      <p:scale>
        <a:sx n="100" d="100"/>
        <a:sy n="100" d="100"/>
      </p:scale>
      <p:origin x="0" y="0"/>
    </p:cViewPr>
  </p:notesTextViewPr>
  <p:sorterViewPr>
    <p:cViewPr>
      <p:scale>
        <a:sx n="100" d="100"/>
        <a:sy n="100" d="100"/>
      </p:scale>
      <p:origin x="0" y="-20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oleObject" Target="file:///\\bmfs\jgornbei$\CLASS%20&amp;%20my%20talks\BM170A\lectures\lecture%20slides%20&amp;%20examples\sec%202-descriptive\cameron%20survival%20data.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bmfs\jgornbei$\CLASS%20&amp;%20my%20talks\BM%20170A\lectures\lecture%20slides%20&amp;%20examples\sec%2010-survival\Kaplan-Meier%20ex%20from%20Kleinbaum%20&amp;%20competing%20ris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BIOM-FS01.ad.medctr.ucla.edu\home\JGornbein\CLASS%20&amp;%20my%20talks\BM%20170A\lectures\lecture%20slides%20&amp;%20examples\sec%2010-survival\Cox%20model%20risk%20calculator-chung=n=9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bmfs\jgornbei$\CLASS%20&amp;%20my%20talks\BM%20170A\lectures\lecture%20slides%20&amp;%20examples\sec%2010-survival\Kaplan-Meier%20ex%20from%20Kleinbaum%20&amp;%20competing%20risk.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BIOM-FS01.ad.medctr.ucla.edu\home\JGornbein\Examples%20&amp;%20documentation\R%20&amp;%20S%20plus\survival\competing%20risks\competing%20risk%20vs%20censored%20example\Example-competing%20risk%20vs%20censored-output%20tables-Jan%20201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BIOM-FS01.ad.medctr.ucla.edu\home\JGornbein\Examples%20&amp;%20documentation\R%20&amp;%20S%20plus\survival\competing%20risks\competing%20risk%20vs%20censored%20example\Example-competing%20risk%20vs%20censored-output%20tables-Jan%202018.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BIOM-FS01.ad.medctr.ucla.edu\home\JGornbein\Examples%20&amp;%20documentation\R%20&amp;%20S%20plus\survival\competing%20risks\competing%20risk%20vs%20censored%20examples\Ex%20A-other%20outcome%20censored.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oleObject" Target="file:///\\BIOM-FS01.ad.medctr.ucla.edu\home\JGornbein\Examples%20&amp;%20documentation\R%20&amp;%20S%20plus\survival\competing%20risks\competing%20risk%20vs%20censored%20examples\Ex%20B-competing%20risk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oleObject" Target="file:///\\bmfs\jgornbein$\CLASS%20&amp;%20my%20talks\BM%20265A\examples%20for%20lecture%20slides\survival\chang%20overall%20survival-n=9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Stomach cancer cum incidence &amp; survival</a:t>
            </a:r>
          </a:p>
        </c:rich>
      </c:tx>
      <c:overlay val="1"/>
    </c:title>
    <c:autoTitleDeleted val="0"/>
    <c:plotArea>
      <c:layout>
        <c:manualLayout>
          <c:layoutTarget val="inner"/>
          <c:xMode val="edge"/>
          <c:yMode val="edge"/>
          <c:x val="0.14756425143826757"/>
          <c:y val="0.12686752447541336"/>
          <c:w val="0.79267509743100484"/>
          <c:h val="0.71464064279190165"/>
        </c:manualLayout>
      </c:layout>
      <c:scatterChart>
        <c:scatterStyle val="lineMarker"/>
        <c:varyColors val="0"/>
        <c:ser>
          <c:idx val="0"/>
          <c:order val="0"/>
          <c:tx>
            <c:strRef>
              <c:f>Sheet1!$H$2</c:f>
              <c:strCache>
                <c:ptCount val="1"/>
                <c:pt idx="0">
                  <c:v>cum incidence</c:v>
                </c:pt>
              </c:strCache>
            </c:strRef>
          </c:tx>
          <c:spPr>
            <a:ln w="50800">
              <a:solidFill>
                <a:srgbClr val="0070C0"/>
              </a:solidFill>
            </a:ln>
          </c:spPr>
          <c:marker>
            <c:symbol val="none"/>
          </c:marker>
          <c:xVal>
            <c:numRef>
              <c:f>Sheet1!$G$3:$G$28</c:f>
              <c:numCache>
                <c:formatCode>General</c:formatCode>
                <c:ptCount val="26"/>
                <c:pt idx="0">
                  <c:v>0</c:v>
                </c:pt>
                <c:pt idx="1">
                  <c:v>4</c:v>
                </c:pt>
                <c:pt idx="2">
                  <c:v>4</c:v>
                </c:pt>
                <c:pt idx="3">
                  <c:v>6</c:v>
                </c:pt>
                <c:pt idx="4">
                  <c:v>6</c:v>
                </c:pt>
                <c:pt idx="5">
                  <c:v>8</c:v>
                </c:pt>
                <c:pt idx="6">
                  <c:v>8</c:v>
                </c:pt>
                <c:pt idx="7">
                  <c:v>12</c:v>
                </c:pt>
                <c:pt idx="8">
                  <c:v>12</c:v>
                </c:pt>
                <c:pt idx="9">
                  <c:v>14</c:v>
                </c:pt>
                <c:pt idx="10">
                  <c:v>14</c:v>
                </c:pt>
                <c:pt idx="11">
                  <c:v>15</c:v>
                </c:pt>
                <c:pt idx="12">
                  <c:v>15</c:v>
                </c:pt>
                <c:pt idx="13">
                  <c:v>17</c:v>
                </c:pt>
                <c:pt idx="14">
                  <c:v>17</c:v>
                </c:pt>
                <c:pt idx="15">
                  <c:v>19</c:v>
                </c:pt>
                <c:pt idx="16">
                  <c:v>19</c:v>
                </c:pt>
                <c:pt idx="17">
                  <c:v>22</c:v>
                </c:pt>
                <c:pt idx="18">
                  <c:v>22</c:v>
                </c:pt>
                <c:pt idx="19">
                  <c:v>24</c:v>
                </c:pt>
                <c:pt idx="20">
                  <c:v>24</c:v>
                </c:pt>
                <c:pt idx="21">
                  <c:v>34</c:v>
                </c:pt>
                <c:pt idx="22">
                  <c:v>34</c:v>
                </c:pt>
                <c:pt idx="23">
                  <c:v>45</c:v>
                </c:pt>
                <c:pt idx="24">
                  <c:v>45</c:v>
                </c:pt>
                <c:pt idx="25">
                  <c:v>50</c:v>
                </c:pt>
              </c:numCache>
            </c:numRef>
          </c:xVal>
          <c:yVal>
            <c:numRef>
              <c:f>Sheet1!$H$3:$H$28</c:f>
              <c:numCache>
                <c:formatCode>General</c:formatCode>
                <c:ptCount val="26"/>
                <c:pt idx="0">
                  <c:v>0</c:v>
                </c:pt>
                <c:pt idx="1">
                  <c:v>0</c:v>
                </c:pt>
                <c:pt idx="2" formatCode="0.0%">
                  <c:v>7.6923076923077024E-2</c:v>
                </c:pt>
                <c:pt idx="3" formatCode="0.0%">
                  <c:v>7.6923076923076983E-2</c:v>
                </c:pt>
                <c:pt idx="4" formatCode="0.0%">
                  <c:v>0.15384615384615427</c:v>
                </c:pt>
                <c:pt idx="5" formatCode="0.0%">
                  <c:v>0.15384615384615427</c:v>
                </c:pt>
                <c:pt idx="6" formatCode="0.0%">
                  <c:v>0.30769230769230782</c:v>
                </c:pt>
                <c:pt idx="7" formatCode="0.0%">
                  <c:v>0.30769230769230782</c:v>
                </c:pt>
                <c:pt idx="8" formatCode="0.0%">
                  <c:v>0.3846153846153848</c:v>
                </c:pt>
                <c:pt idx="9" formatCode="0.0%">
                  <c:v>0.38461538461538458</c:v>
                </c:pt>
                <c:pt idx="10" formatCode="0.0%">
                  <c:v>0.46153846153846212</c:v>
                </c:pt>
                <c:pt idx="11" formatCode="0.0%">
                  <c:v>0.46153846153846212</c:v>
                </c:pt>
                <c:pt idx="12" formatCode="0.0%">
                  <c:v>0.53846153846153844</c:v>
                </c:pt>
                <c:pt idx="13" formatCode="0.0%">
                  <c:v>0.53846153846153844</c:v>
                </c:pt>
                <c:pt idx="14" formatCode="0.0%">
                  <c:v>0.61538461538461564</c:v>
                </c:pt>
                <c:pt idx="15" formatCode="0.0%">
                  <c:v>0.61538461538461564</c:v>
                </c:pt>
                <c:pt idx="16" formatCode="0.0%">
                  <c:v>0.69230769230769318</c:v>
                </c:pt>
                <c:pt idx="17" formatCode="0.0%">
                  <c:v>0.69230769230769318</c:v>
                </c:pt>
                <c:pt idx="18" formatCode="0.0%">
                  <c:v>0.76923076923076927</c:v>
                </c:pt>
                <c:pt idx="19" formatCode="0.0%">
                  <c:v>0.76923076923076927</c:v>
                </c:pt>
                <c:pt idx="20" formatCode="0.0%">
                  <c:v>0.84615384615384748</c:v>
                </c:pt>
                <c:pt idx="21" formatCode="0.0%">
                  <c:v>0.84615384615384748</c:v>
                </c:pt>
                <c:pt idx="22" formatCode="0.0%">
                  <c:v>0.92307692307692257</c:v>
                </c:pt>
                <c:pt idx="23" formatCode="0.0%">
                  <c:v>0.92307692307692257</c:v>
                </c:pt>
                <c:pt idx="24" formatCode="0.0%">
                  <c:v>1</c:v>
                </c:pt>
                <c:pt idx="25" formatCode="0.0%">
                  <c:v>1</c:v>
                </c:pt>
              </c:numCache>
            </c:numRef>
          </c:yVal>
          <c:smooth val="0"/>
          <c:extLst>
            <c:ext xmlns:c16="http://schemas.microsoft.com/office/drawing/2014/chart" uri="{C3380CC4-5D6E-409C-BE32-E72D297353CC}">
              <c16:uniqueId val="{00000000-873F-43F8-8C59-90BAD714257D}"/>
            </c:ext>
          </c:extLst>
        </c:ser>
        <c:ser>
          <c:idx val="1"/>
          <c:order val="1"/>
          <c:tx>
            <c:strRef>
              <c:f>Sheet1!$I$2</c:f>
              <c:strCache>
                <c:ptCount val="1"/>
                <c:pt idx="0">
                  <c:v>survival</c:v>
                </c:pt>
              </c:strCache>
            </c:strRef>
          </c:tx>
          <c:spPr>
            <a:ln w="50800">
              <a:solidFill>
                <a:srgbClr val="FF0000"/>
              </a:solidFill>
            </a:ln>
          </c:spPr>
          <c:marker>
            <c:symbol val="none"/>
          </c:marker>
          <c:xVal>
            <c:numRef>
              <c:f>Sheet1!$G$3:$G$28</c:f>
              <c:numCache>
                <c:formatCode>General</c:formatCode>
                <c:ptCount val="26"/>
                <c:pt idx="0">
                  <c:v>0</c:v>
                </c:pt>
                <c:pt idx="1">
                  <c:v>4</c:v>
                </c:pt>
                <c:pt idx="2">
                  <c:v>4</c:v>
                </c:pt>
                <c:pt idx="3">
                  <c:v>6</c:v>
                </c:pt>
                <c:pt idx="4">
                  <c:v>6</c:v>
                </c:pt>
                <c:pt idx="5">
                  <c:v>8</c:v>
                </c:pt>
                <c:pt idx="6">
                  <c:v>8</c:v>
                </c:pt>
                <c:pt idx="7">
                  <c:v>12</c:v>
                </c:pt>
                <c:pt idx="8">
                  <c:v>12</c:v>
                </c:pt>
                <c:pt idx="9">
                  <c:v>14</c:v>
                </c:pt>
                <c:pt idx="10">
                  <c:v>14</c:v>
                </c:pt>
                <c:pt idx="11">
                  <c:v>15</c:v>
                </c:pt>
                <c:pt idx="12">
                  <c:v>15</c:v>
                </c:pt>
                <c:pt idx="13">
                  <c:v>17</c:v>
                </c:pt>
                <c:pt idx="14">
                  <c:v>17</c:v>
                </c:pt>
                <c:pt idx="15">
                  <c:v>19</c:v>
                </c:pt>
                <c:pt idx="16">
                  <c:v>19</c:v>
                </c:pt>
                <c:pt idx="17">
                  <c:v>22</c:v>
                </c:pt>
                <c:pt idx="18">
                  <c:v>22</c:v>
                </c:pt>
                <c:pt idx="19">
                  <c:v>24</c:v>
                </c:pt>
                <c:pt idx="20">
                  <c:v>24</c:v>
                </c:pt>
                <c:pt idx="21">
                  <c:v>34</c:v>
                </c:pt>
                <c:pt idx="22">
                  <c:v>34</c:v>
                </c:pt>
                <c:pt idx="23">
                  <c:v>45</c:v>
                </c:pt>
                <c:pt idx="24">
                  <c:v>45</c:v>
                </c:pt>
                <c:pt idx="25">
                  <c:v>50</c:v>
                </c:pt>
              </c:numCache>
            </c:numRef>
          </c:xVal>
          <c:yVal>
            <c:numRef>
              <c:f>Sheet1!$I$3:$I$28</c:f>
              <c:numCache>
                <c:formatCode>0%</c:formatCode>
                <c:ptCount val="26"/>
                <c:pt idx="0">
                  <c:v>1</c:v>
                </c:pt>
                <c:pt idx="1">
                  <c:v>1</c:v>
                </c:pt>
                <c:pt idx="2" formatCode="0.0%">
                  <c:v>0.92307692307692257</c:v>
                </c:pt>
                <c:pt idx="3" formatCode="0.0%">
                  <c:v>0.92307692307692257</c:v>
                </c:pt>
                <c:pt idx="4" formatCode="0.0%">
                  <c:v>0.84615384615384748</c:v>
                </c:pt>
                <c:pt idx="5" formatCode="0.0%">
                  <c:v>0.84615384615384748</c:v>
                </c:pt>
                <c:pt idx="6" formatCode="0.0%">
                  <c:v>0.69230769230769318</c:v>
                </c:pt>
                <c:pt idx="7" formatCode="0.0%">
                  <c:v>0.69230769230769318</c:v>
                </c:pt>
                <c:pt idx="8" formatCode="0.0%">
                  <c:v>0.61538461538461564</c:v>
                </c:pt>
                <c:pt idx="9" formatCode="0.0%">
                  <c:v>0.61538461538461564</c:v>
                </c:pt>
                <c:pt idx="10" formatCode="0.0%">
                  <c:v>0.53846153846153844</c:v>
                </c:pt>
                <c:pt idx="11" formatCode="0.0%">
                  <c:v>0.53846153846153844</c:v>
                </c:pt>
                <c:pt idx="12" formatCode="0.0%">
                  <c:v>0.46153846153846212</c:v>
                </c:pt>
                <c:pt idx="13" formatCode="0.0%">
                  <c:v>0.46153846153846212</c:v>
                </c:pt>
                <c:pt idx="14" formatCode="0.0%">
                  <c:v>0.38461538461538458</c:v>
                </c:pt>
                <c:pt idx="15" formatCode="0.0%">
                  <c:v>0.38461538461538458</c:v>
                </c:pt>
                <c:pt idx="16" formatCode="0.0%">
                  <c:v>0.30769230769230782</c:v>
                </c:pt>
                <c:pt idx="17" formatCode="0.0%">
                  <c:v>0.30769230769230782</c:v>
                </c:pt>
                <c:pt idx="18" formatCode="0.0%">
                  <c:v>0.23076923076923125</c:v>
                </c:pt>
                <c:pt idx="19" formatCode="0.0%">
                  <c:v>0.23076923076923125</c:v>
                </c:pt>
                <c:pt idx="20" formatCode="0.0%">
                  <c:v>0.15384615384615427</c:v>
                </c:pt>
                <c:pt idx="21" formatCode="0.0%">
                  <c:v>0.15384615384615427</c:v>
                </c:pt>
                <c:pt idx="22" formatCode="0.0%">
                  <c:v>7.6923076923076983E-2</c:v>
                </c:pt>
                <c:pt idx="23" formatCode="0.0%">
                  <c:v>7.6923076923076983E-2</c:v>
                </c:pt>
                <c:pt idx="24" formatCode="0.0%">
                  <c:v>0</c:v>
                </c:pt>
                <c:pt idx="25" formatCode="0.0%">
                  <c:v>0</c:v>
                </c:pt>
              </c:numCache>
            </c:numRef>
          </c:yVal>
          <c:smooth val="0"/>
          <c:extLst>
            <c:ext xmlns:c16="http://schemas.microsoft.com/office/drawing/2014/chart" uri="{C3380CC4-5D6E-409C-BE32-E72D297353CC}">
              <c16:uniqueId val="{00000001-873F-43F8-8C59-90BAD714257D}"/>
            </c:ext>
          </c:extLst>
        </c:ser>
        <c:dLbls>
          <c:showLegendKey val="0"/>
          <c:showVal val="0"/>
          <c:showCatName val="0"/>
          <c:showSerName val="0"/>
          <c:showPercent val="0"/>
          <c:showBubbleSize val="0"/>
        </c:dLbls>
        <c:axId val="227937968"/>
        <c:axId val="227938360"/>
      </c:scatterChart>
      <c:valAx>
        <c:axId val="227937968"/>
        <c:scaling>
          <c:orientation val="minMax"/>
        </c:scaling>
        <c:delete val="0"/>
        <c:axPos val="b"/>
        <c:title>
          <c:tx>
            <c:rich>
              <a:bodyPr/>
              <a:lstStyle/>
              <a:p>
                <a:pPr>
                  <a:defRPr sz="2400" b="0"/>
                </a:pPr>
                <a:r>
                  <a:rPr lang="en-US" sz="2400" b="0"/>
                  <a:t>days</a:t>
                </a:r>
              </a:p>
            </c:rich>
          </c:tx>
          <c:overlay val="0"/>
        </c:title>
        <c:numFmt formatCode="General" sourceLinked="1"/>
        <c:majorTickMark val="out"/>
        <c:minorTickMark val="none"/>
        <c:tickLblPos val="nextTo"/>
        <c:txPr>
          <a:bodyPr rot="0" vert="horz"/>
          <a:lstStyle/>
          <a:p>
            <a:pPr>
              <a:defRPr sz="2000" b="0" i="0" u="none" strike="noStrike" baseline="0">
                <a:solidFill>
                  <a:srgbClr val="000000"/>
                </a:solidFill>
                <a:latin typeface="Calibri"/>
                <a:ea typeface="Calibri"/>
                <a:cs typeface="Calibri"/>
              </a:defRPr>
            </a:pPr>
            <a:endParaRPr lang="en-US"/>
          </a:p>
        </c:txPr>
        <c:crossAx val="227938360"/>
        <c:crosses val="autoZero"/>
        <c:crossBetween val="midCat"/>
        <c:majorUnit val="6"/>
      </c:valAx>
      <c:valAx>
        <c:axId val="227938360"/>
        <c:scaling>
          <c:orientation val="minMax"/>
          <c:max val="1"/>
        </c:scaling>
        <c:delete val="0"/>
        <c:axPos val="l"/>
        <c:numFmt formatCode="0%" sourceLinked="0"/>
        <c:majorTickMark val="out"/>
        <c:minorTickMark val="none"/>
        <c:tickLblPos val="nextTo"/>
        <c:txPr>
          <a:bodyPr/>
          <a:lstStyle/>
          <a:p>
            <a:pPr>
              <a:defRPr sz="1800" baseline="0"/>
            </a:pPr>
            <a:endParaRPr lang="en-US"/>
          </a:p>
        </c:txPr>
        <c:crossAx val="227937968"/>
        <c:crosses val="autoZero"/>
        <c:crossBetween val="midCat"/>
      </c:valAx>
    </c:plotArea>
    <c:legend>
      <c:legendPos val="r"/>
      <c:layout>
        <c:manualLayout>
          <c:xMode val="edge"/>
          <c:yMode val="edge"/>
          <c:x val="0.58070328928182169"/>
          <c:y val="0.40855317613600184"/>
          <c:w val="0.38677083333333401"/>
          <c:h val="0.21744706439996941"/>
        </c:manualLayout>
      </c:layout>
      <c:overlay val="0"/>
      <c:txPr>
        <a:bodyPr/>
        <a:lstStyle/>
        <a:p>
          <a:pPr>
            <a:defRPr sz="2000"/>
          </a:pPr>
          <a:endParaRPr lang="en-US"/>
        </a:p>
      </c:txPr>
    </c:legend>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03018372703412"/>
          <c:y val="5.1400554097404488E-2"/>
          <c:w val="0.79638560804899383"/>
          <c:h val="0.8326195683872849"/>
        </c:manualLayout>
      </c:layout>
      <c:scatterChart>
        <c:scatterStyle val="lineMarker"/>
        <c:varyColors val="0"/>
        <c:ser>
          <c:idx val="0"/>
          <c:order val="0"/>
          <c:tx>
            <c:strRef>
              <c:f>Sheet1!$AH$3</c:f>
              <c:strCache>
                <c:ptCount val="1"/>
                <c:pt idx="0">
                  <c:v>Survival</c:v>
                </c:pt>
              </c:strCache>
            </c:strRef>
          </c:tx>
          <c:marker>
            <c:symbol val="none"/>
          </c:marker>
          <c:xVal>
            <c:numRef>
              <c:f>Sheet1!$AG$4:$AG$18</c:f>
              <c:numCache>
                <c:formatCode>General</c:formatCode>
                <c:ptCount val="15"/>
                <c:pt idx="0">
                  <c:v>0</c:v>
                </c:pt>
                <c:pt idx="1">
                  <c:v>6</c:v>
                </c:pt>
                <c:pt idx="2">
                  <c:v>6</c:v>
                </c:pt>
                <c:pt idx="3">
                  <c:v>7</c:v>
                </c:pt>
                <c:pt idx="4">
                  <c:v>7</c:v>
                </c:pt>
                <c:pt idx="5">
                  <c:v>10</c:v>
                </c:pt>
                <c:pt idx="6">
                  <c:v>10</c:v>
                </c:pt>
                <c:pt idx="7">
                  <c:v>13</c:v>
                </c:pt>
                <c:pt idx="8">
                  <c:v>13</c:v>
                </c:pt>
                <c:pt idx="9">
                  <c:v>16</c:v>
                </c:pt>
                <c:pt idx="10">
                  <c:v>16</c:v>
                </c:pt>
                <c:pt idx="11">
                  <c:v>22</c:v>
                </c:pt>
                <c:pt idx="12">
                  <c:v>22</c:v>
                </c:pt>
                <c:pt idx="13">
                  <c:v>23</c:v>
                </c:pt>
                <c:pt idx="14">
                  <c:v>23</c:v>
                </c:pt>
              </c:numCache>
            </c:numRef>
          </c:xVal>
          <c:yVal>
            <c:numRef>
              <c:f>Sheet1!$AH$4:$AH$18</c:f>
              <c:numCache>
                <c:formatCode>0.0%</c:formatCode>
                <c:ptCount val="15"/>
                <c:pt idx="0">
                  <c:v>1</c:v>
                </c:pt>
                <c:pt idx="1">
                  <c:v>1</c:v>
                </c:pt>
                <c:pt idx="2">
                  <c:v>0.85714285714285721</c:v>
                </c:pt>
                <c:pt idx="3">
                  <c:v>0.85714285714285721</c:v>
                </c:pt>
                <c:pt idx="4">
                  <c:v>0.80672268907563027</c:v>
                </c:pt>
                <c:pt idx="5">
                  <c:v>0.80672268907563027</c:v>
                </c:pt>
                <c:pt idx="6">
                  <c:v>0.75294117647058822</c:v>
                </c:pt>
                <c:pt idx="7">
                  <c:v>0.75294117647058822</c:v>
                </c:pt>
                <c:pt idx="8">
                  <c:v>0.69019607843137254</c:v>
                </c:pt>
                <c:pt idx="9">
                  <c:v>0.69019607843137254</c:v>
                </c:pt>
                <c:pt idx="10">
                  <c:v>0.62745098039215685</c:v>
                </c:pt>
                <c:pt idx="11">
                  <c:v>0.62745098039215685</c:v>
                </c:pt>
                <c:pt idx="12">
                  <c:v>0.53781512605042026</c:v>
                </c:pt>
                <c:pt idx="13">
                  <c:v>0.53781512605042026</c:v>
                </c:pt>
                <c:pt idx="14">
                  <c:v>0.44817927170868355</c:v>
                </c:pt>
              </c:numCache>
            </c:numRef>
          </c:yVal>
          <c:smooth val="0"/>
          <c:extLst>
            <c:ext xmlns:c16="http://schemas.microsoft.com/office/drawing/2014/chart" uri="{C3380CC4-5D6E-409C-BE32-E72D297353CC}">
              <c16:uniqueId val="{00000000-3570-4316-989A-10FAA5D2272F}"/>
            </c:ext>
          </c:extLst>
        </c:ser>
        <c:ser>
          <c:idx val="1"/>
          <c:order val="1"/>
          <c:tx>
            <c:strRef>
              <c:f>Sheet1!$AI$3</c:f>
              <c:strCache>
                <c:ptCount val="1"/>
                <c:pt idx="0">
                  <c:v>cum incidence</c:v>
                </c:pt>
              </c:strCache>
            </c:strRef>
          </c:tx>
          <c:marker>
            <c:symbol val="none"/>
          </c:marker>
          <c:xVal>
            <c:numRef>
              <c:f>Sheet1!$AG$4:$AG$18</c:f>
              <c:numCache>
                <c:formatCode>General</c:formatCode>
                <c:ptCount val="15"/>
                <c:pt idx="0">
                  <c:v>0</c:v>
                </c:pt>
                <c:pt idx="1">
                  <c:v>6</c:v>
                </c:pt>
                <c:pt idx="2">
                  <c:v>6</c:v>
                </c:pt>
                <c:pt idx="3">
                  <c:v>7</c:v>
                </c:pt>
                <c:pt idx="4">
                  <c:v>7</c:v>
                </c:pt>
                <c:pt idx="5">
                  <c:v>10</c:v>
                </c:pt>
                <c:pt idx="6">
                  <c:v>10</c:v>
                </c:pt>
                <c:pt idx="7">
                  <c:v>13</c:v>
                </c:pt>
                <c:pt idx="8">
                  <c:v>13</c:v>
                </c:pt>
                <c:pt idx="9">
                  <c:v>16</c:v>
                </c:pt>
                <c:pt idx="10">
                  <c:v>16</c:v>
                </c:pt>
                <c:pt idx="11">
                  <c:v>22</c:v>
                </c:pt>
                <c:pt idx="12">
                  <c:v>22</c:v>
                </c:pt>
                <c:pt idx="13">
                  <c:v>23</c:v>
                </c:pt>
                <c:pt idx="14">
                  <c:v>23</c:v>
                </c:pt>
              </c:numCache>
            </c:numRef>
          </c:xVal>
          <c:yVal>
            <c:numRef>
              <c:f>Sheet1!$AI$4:$AI$18</c:f>
              <c:numCache>
                <c:formatCode>0.0%</c:formatCode>
                <c:ptCount val="15"/>
                <c:pt idx="0">
                  <c:v>0</c:v>
                </c:pt>
                <c:pt idx="1">
                  <c:v>0</c:v>
                </c:pt>
                <c:pt idx="2">
                  <c:v>0.14285714285714279</c:v>
                </c:pt>
                <c:pt idx="3">
                  <c:v>0.14285714285714279</c:v>
                </c:pt>
                <c:pt idx="4">
                  <c:v>0.19327731092436973</c:v>
                </c:pt>
                <c:pt idx="5">
                  <c:v>0.19327731092436973</c:v>
                </c:pt>
                <c:pt idx="6">
                  <c:v>0.24705882352941178</c:v>
                </c:pt>
                <c:pt idx="7">
                  <c:v>0.24705882352941178</c:v>
                </c:pt>
                <c:pt idx="8">
                  <c:v>0.30980392156862746</c:v>
                </c:pt>
                <c:pt idx="9">
                  <c:v>0.30980392156862746</c:v>
                </c:pt>
                <c:pt idx="10">
                  <c:v>0.37254901960784315</c:v>
                </c:pt>
                <c:pt idx="11">
                  <c:v>0.37254901960784315</c:v>
                </c:pt>
                <c:pt idx="12">
                  <c:v>0.46218487394957974</c:v>
                </c:pt>
                <c:pt idx="13">
                  <c:v>0.46218487394957974</c:v>
                </c:pt>
                <c:pt idx="14">
                  <c:v>0.55182072829131645</c:v>
                </c:pt>
              </c:numCache>
            </c:numRef>
          </c:yVal>
          <c:smooth val="0"/>
          <c:extLst>
            <c:ext xmlns:c16="http://schemas.microsoft.com/office/drawing/2014/chart" uri="{C3380CC4-5D6E-409C-BE32-E72D297353CC}">
              <c16:uniqueId val="{00000001-3570-4316-989A-10FAA5D2272F}"/>
            </c:ext>
          </c:extLst>
        </c:ser>
        <c:dLbls>
          <c:showLegendKey val="0"/>
          <c:showVal val="0"/>
          <c:showCatName val="0"/>
          <c:showSerName val="0"/>
          <c:showPercent val="0"/>
          <c:showBubbleSize val="0"/>
        </c:dLbls>
        <c:axId val="227939144"/>
        <c:axId val="227940712"/>
      </c:scatterChart>
      <c:valAx>
        <c:axId val="227939144"/>
        <c:scaling>
          <c:orientation val="minMax"/>
          <c:max val="24"/>
        </c:scaling>
        <c:delete val="0"/>
        <c:axPos val="b"/>
        <c:title>
          <c:tx>
            <c:rich>
              <a:bodyPr/>
              <a:lstStyle/>
              <a:p>
                <a:pPr>
                  <a:defRPr/>
                </a:pPr>
                <a:r>
                  <a:rPr lang="en-US"/>
                  <a:t>time</a:t>
                </a:r>
              </a:p>
            </c:rich>
          </c:tx>
          <c:overlay val="0"/>
        </c:title>
        <c:numFmt formatCode="General" sourceLinked="1"/>
        <c:majorTickMark val="out"/>
        <c:minorTickMark val="none"/>
        <c:tickLblPos val="nextTo"/>
        <c:txPr>
          <a:bodyPr/>
          <a:lstStyle/>
          <a:p>
            <a:pPr>
              <a:defRPr sz="1400"/>
            </a:pPr>
            <a:endParaRPr lang="en-US"/>
          </a:p>
        </c:txPr>
        <c:crossAx val="227940712"/>
        <c:crosses val="autoZero"/>
        <c:crossBetween val="midCat"/>
        <c:majorUnit val="2"/>
      </c:valAx>
      <c:valAx>
        <c:axId val="227940712"/>
        <c:scaling>
          <c:orientation val="minMax"/>
          <c:max val="1"/>
        </c:scaling>
        <c:delete val="0"/>
        <c:axPos val="l"/>
        <c:numFmt formatCode="0%" sourceLinked="0"/>
        <c:majorTickMark val="out"/>
        <c:minorTickMark val="none"/>
        <c:tickLblPos val="nextTo"/>
        <c:txPr>
          <a:bodyPr/>
          <a:lstStyle/>
          <a:p>
            <a:pPr>
              <a:defRPr sz="1400"/>
            </a:pPr>
            <a:endParaRPr lang="en-US"/>
          </a:p>
        </c:txPr>
        <c:crossAx val="227939144"/>
        <c:crosses val="autoZero"/>
        <c:crossBetween val="midCat"/>
      </c:valAx>
    </c:plotArea>
    <c:legend>
      <c:legendPos val="r"/>
      <c:layout>
        <c:manualLayout>
          <c:xMode val="edge"/>
          <c:yMode val="edge"/>
          <c:x val="0.1744407013556295"/>
          <c:y val="0.36535683039620054"/>
          <c:w val="0.31467435127310117"/>
          <c:h val="0.1814941882264717"/>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'[Cox model risk calculator-chung=n=95.xlsx]Sheet1'!$O$4</c:f>
              <c:strCache>
                <c:ptCount val="1"/>
                <c:pt idx="0">
                  <c:v>survival</c:v>
                </c:pt>
              </c:strCache>
            </c:strRef>
          </c:tx>
          <c:xVal>
            <c:numRef>
              <c:f>'[Cox model risk calculator-chung=n=95.xlsx]Sheet1'!$M$5:$M$15</c:f>
              <c:numCache>
                <c:formatCode>General</c:formatCode>
                <c:ptCount val="11"/>
                <c:pt idx="0">
                  <c:v>0</c:v>
                </c:pt>
                <c:pt idx="1">
                  <c:v>3</c:v>
                </c:pt>
                <c:pt idx="2">
                  <c:v>6</c:v>
                </c:pt>
                <c:pt idx="3">
                  <c:v>9</c:v>
                </c:pt>
                <c:pt idx="4">
                  <c:v>12</c:v>
                </c:pt>
                <c:pt idx="5">
                  <c:v>15</c:v>
                </c:pt>
                <c:pt idx="6">
                  <c:v>18</c:v>
                </c:pt>
                <c:pt idx="7">
                  <c:v>21</c:v>
                </c:pt>
                <c:pt idx="8">
                  <c:v>24</c:v>
                </c:pt>
                <c:pt idx="9">
                  <c:v>27</c:v>
                </c:pt>
                <c:pt idx="10">
                  <c:v>30</c:v>
                </c:pt>
              </c:numCache>
            </c:numRef>
          </c:xVal>
          <c:yVal>
            <c:numRef>
              <c:f>'[Cox model risk calculator-chung=n=95.xlsx]Sheet1'!$O$5:$O$15</c:f>
              <c:numCache>
                <c:formatCode>0.0%</c:formatCode>
                <c:ptCount val="11"/>
                <c:pt idx="0">
                  <c:v>1</c:v>
                </c:pt>
                <c:pt idx="1">
                  <c:v>0.95064010351487849</c:v>
                </c:pt>
                <c:pt idx="2">
                  <c:v>0.86727166196103878</c:v>
                </c:pt>
                <c:pt idx="3">
                  <c:v>0.83732784318192</c:v>
                </c:pt>
                <c:pt idx="4">
                  <c:v>0.71516968435292971</c:v>
                </c:pt>
                <c:pt idx="5">
                  <c:v>0.62954178222441148</c:v>
                </c:pt>
                <c:pt idx="6">
                  <c:v>0.59623613235025363</c:v>
                </c:pt>
                <c:pt idx="7">
                  <c:v>0.53273470065692008</c:v>
                </c:pt>
                <c:pt idx="8">
                  <c:v>0.46629120177363653</c:v>
                </c:pt>
                <c:pt idx="9">
                  <c:v>0.43350954173437017</c:v>
                </c:pt>
                <c:pt idx="10">
                  <c:v>0.43350954173437017</c:v>
                </c:pt>
              </c:numCache>
            </c:numRef>
          </c:yVal>
          <c:smooth val="0"/>
          <c:extLst>
            <c:ext xmlns:c16="http://schemas.microsoft.com/office/drawing/2014/chart" uri="{C3380CC4-5D6E-409C-BE32-E72D297353CC}">
              <c16:uniqueId val="{00000000-031F-44C1-A2A7-0B016D971430}"/>
            </c:ext>
          </c:extLst>
        </c:ser>
        <c:ser>
          <c:idx val="1"/>
          <c:order val="1"/>
          <c:tx>
            <c:strRef>
              <c:f>'[Cox model risk calculator-chung=n=95.xlsx]Sheet1'!$N$4</c:f>
              <c:strCache>
                <c:ptCount val="1"/>
                <c:pt idx="0">
                  <c:v>overall survival</c:v>
                </c:pt>
              </c:strCache>
            </c:strRef>
          </c:tx>
          <c:xVal>
            <c:numRef>
              <c:f>'[Cox model risk calculator-chung=n=95.xlsx]Sheet1'!$M$5:$M$15</c:f>
              <c:numCache>
                <c:formatCode>General</c:formatCode>
                <c:ptCount val="11"/>
                <c:pt idx="0">
                  <c:v>0</c:v>
                </c:pt>
                <c:pt idx="1">
                  <c:v>3</c:v>
                </c:pt>
                <c:pt idx="2">
                  <c:v>6</c:v>
                </c:pt>
                <c:pt idx="3">
                  <c:v>9</c:v>
                </c:pt>
                <c:pt idx="4">
                  <c:v>12</c:v>
                </c:pt>
                <c:pt idx="5">
                  <c:v>15</c:v>
                </c:pt>
                <c:pt idx="6">
                  <c:v>18</c:v>
                </c:pt>
                <c:pt idx="7">
                  <c:v>21</c:v>
                </c:pt>
                <c:pt idx="8">
                  <c:v>24</c:v>
                </c:pt>
                <c:pt idx="9">
                  <c:v>27</c:v>
                </c:pt>
                <c:pt idx="10">
                  <c:v>30</c:v>
                </c:pt>
              </c:numCache>
            </c:numRef>
          </c:xVal>
          <c:yVal>
            <c:numRef>
              <c:f>'[Cox model risk calculator-chung=n=95.xlsx]Sheet1'!$N$5:$N$15</c:f>
              <c:numCache>
                <c:formatCode>0.0%</c:formatCode>
                <c:ptCount val="11"/>
                <c:pt idx="0">
                  <c:v>1</c:v>
                </c:pt>
                <c:pt idx="1">
                  <c:v>0.9788</c:v>
                </c:pt>
                <c:pt idx="2">
                  <c:v>0.9415</c:v>
                </c:pt>
                <c:pt idx="3">
                  <c:v>0.92759999999999998</c:v>
                </c:pt>
                <c:pt idx="4">
                  <c:v>0.86770000000000003</c:v>
                </c:pt>
                <c:pt idx="5">
                  <c:v>0.82210000000000005</c:v>
                </c:pt>
                <c:pt idx="6">
                  <c:v>0.8034</c:v>
                </c:pt>
                <c:pt idx="7">
                  <c:v>0.76600000000000001</c:v>
                </c:pt>
                <c:pt idx="8">
                  <c:v>0.72399999999999998</c:v>
                </c:pt>
                <c:pt idx="9">
                  <c:v>0.70199999999999996</c:v>
                </c:pt>
                <c:pt idx="10">
                  <c:v>0.70199999999999996</c:v>
                </c:pt>
              </c:numCache>
            </c:numRef>
          </c:yVal>
          <c:smooth val="0"/>
          <c:extLst>
            <c:ext xmlns:c16="http://schemas.microsoft.com/office/drawing/2014/chart" uri="{C3380CC4-5D6E-409C-BE32-E72D297353CC}">
              <c16:uniqueId val="{00000001-031F-44C1-A2A7-0B016D971430}"/>
            </c:ext>
          </c:extLst>
        </c:ser>
        <c:dLbls>
          <c:showLegendKey val="0"/>
          <c:showVal val="0"/>
          <c:showCatName val="0"/>
          <c:showSerName val="0"/>
          <c:showPercent val="0"/>
          <c:showBubbleSize val="0"/>
        </c:dLbls>
        <c:axId val="227941496"/>
        <c:axId val="227941888"/>
      </c:scatterChart>
      <c:valAx>
        <c:axId val="227941496"/>
        <c:scaling>
          <c:orientation val="minMax"/>
          <c:max val="30"/>
        </c:scaling>
        <c:delete val="0"/>
        <c:axPos val="b"/>
        <c:numFmt formatCode="General" sourceLinked="1"/>
        <c:majorTickMark val="out"/>
        <c:minorTickMark val="none"/>
        <c:tickLblPos val="nextTo"/>
        <c:crossAx val="227941888"/>
        <c:crosses val="autoZero"/>
        <c:crossBetween val="midCat"/>
        <c:majorUnit val="3"/>
      </c:valAx>
      <c:valAx>
        <c:axId val="227941888"/>
        <c:scaling>
          <c:orientation val="minMax"/>
          <c:max val="1"/>
        </c:scaling>
        <c:delete val="0"/>
        <c:axPos val="l"/>
        <c:numFmt formatCode="0%" sourceLinked="0"/>
        <c:majorTickMark val="out"/>
        <c:minorTickMark val="none"/>
        <c:tickLblPos val="nextTo"/>
        <c:crossAx val="227941496"/>
        <c:crosses val="autoZero"/>
        <c:crossBetween val="midCat"/>
        <c:majorUnit val="0.1"/>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00940155792426"/>
          <c:y val="6.4622997379123137E-2"/>
          <c:w val="0.82514216269590079"/>
          <c:h val="0.81381823864933212"/>
        </c:manualLayout>
      </c:layout>
      <c:scatterChart>
        <c:scatterStyle val="lineMarker"/>
        <c:varyColors val="0"/>
        <c:ser>
          <c:idx val="0"/>
          <c:order val="0"/>
          <c:tx>
            <c:strRef>
              <c:f>Sheet1!$AH$29</c:f>
              <c:strCache>
                <c:ptCount val="1"/>
                <c:pt idx="0">
                  <c:v>Survival</c:v>
                </c:pt>
              </c:strCache>
            </c:strRef>
          </c:tx>
          <c:marker>
            <c:symbol val="none"/>
          </c:marker>
          <c:xVal>
            <c:numRef>
              <c:f>Sheet1!$AG$30:$AG$44</c:f>
              <c:numCache>
                <c:formatCode>General</c:formatCode>
                <c:ptCount val="15"/>
                <c:pt idx="0">
                  <c:v>0</c:v>
                </c:pt>
                <c:pt idx="1">
                  <c:v>6</c:v>
                </c:pt>
                <c:pt idx="2">
                  <c:v>6</c:v>
                </c:pt>
                <c:pt idx="3">
                  <c:v>7</c:v>
                </c:pt>
                <c:pt idx="4">
                  <c:v>7</c:v>
                </c:pt>
                <c:pt idx="5">
                  <c:v>10</c:v>
                </c:pt>
                <c:pt idx="6">
                  <c:v>10</c:v>
                </c:pt>
                <c:pt idx="7">
                  <c:v>13</c:v>
                </c:pt>
                <c:pt idx="8">
                  <c:v>13</c:v>
                </c:pt>
                <c:pt idx="9">
                  <c:v>16</c:v>
                </c:pt>
                <c:pt idx="10">
                  <c:v>16</c:v>
                </c:pt>
                <c:pt idx="11">
                  <c:v>22</c:v>
                </c:pt>
                <c:pt idx="12">
                  <c:v>22</c:v>
                </c:pt>
                <c:pt idx="13">
                  <c:v>23</c:v>
                </c:pt>
                <c:pt idx="14">
                  <c:v>23</c:v>
                </c:pt>
              </c:numCache>
            </c:numRef>
          </c:xVal>
          <c:yVal>
            <c:numRef>
              <c:f>Sheet1!$AH$30:$AH$44</c:f>
              <c:numCache>
                <c:formatCode>0.0%</c:formatCode>
                <c:ptCount val="15"/>
                <c:pt idx="0">
                  <c:v>1</c:v>
                </c:pt>
                <c:pt idx="1">
                  <c:v>1</c:v>
                </c:pt>
                <c:pt idx="2">
                  <c:v>0.8571428571428571</c:v>
                </c:pt>
                <c:pt idx="3">
                  <c:v>0.8571428571428571</c:v>
                </c:pt>
                <c:pt idx="4">
                  <c:v>0.80672268907563016</c:v>
                </c:pt>
                <c:pt idx="5">
                  <c:v>0.80672268907563016</c:v>
                </c:pt>
                <c:pt idx="6">
                  <c:v>0.75294117647058811</c:v>
                </c:pt>
                <c:pt idx="7">
                  <c:v>0.75294117647058811</c:v>
                </c:pt>
                <c:pt idx="8">
                  <c:v>0.69019607843137243</c:v>
                </c:pt>
                <c:pt idx="9">
                  <c:v>0.69019607843137243</c:v>
                </c:pt>
                <c:pt idx="10">
                  <c:v>0.62745098039215674</c:v>
                </c:pt>
                <c:pt idx="11">
                  <c:v>0.62745098039215674</c:v>
                </c:pt>
                <c:pt idx="12">
                  <c:v>0.53781512605042003</c:v>
                </c:pt>
                <c:pt idx="13">
                  <c:v>0.53781512605042003</c:v>
                </c:pt>
                <c:pt idx="14">
                  <c:v>0.44817927170868338</c:v>
                </c:pt>
              </c:numCache>
            </c:numRef>
          </c:yVal>
          <c:smooth val="0"/>
          <c:extLst>
            <c:ext xmlns:c16="http://schemas.microsoft.com/office/drawing/2014/chart" uri="{C3380CC4-5D6E-409C-BE32-E72D297353CC}">
              <c16:uniqueId val="{00000000-7EA5-4DF3-B606-3A14B572EB8F}"/>
            </c:ext>
          </c:extLst>
        </c:ser>
        <c:ser>
          <c:idx val="1"/>
          <c:order val="1"/>
          <c:tx>
            <c:strRef>
              <c:f>Sheet1!$AI$29</c:f>
              <c:strCache>
                <c:ptCount val="1"/>
                <c:pt idx="0">
                  <c:v>cum Incidence A</c:v>
                </c:pt>
              </c:strCache>
            </c:strRef>
          </c:tx>
          <c:marker>
            <c:symbol val="none"/>
          </c:marker>
          <c:xVal>
            <c:numRef>
              <c:f>Sheet1!$AG$30:$AG$44</c:f>
              <c:numCache>
                <c:formatCode>General</c:formatCode>
                <c:ptCount val="15"/>
                <c:pt idx="0">
                  <c:v>0</c:v>
                </c:pt>
                <c:pt idx="1">
                  <c:v>6</c:v>
                </c:pt>
                <c:pt idx="2">
                  <c:v>6</c:v>
                </c:pt>
                <c:pt idx="3">
                  <c:v>7</c:v>
                </c:pt>
                <c:pt idx="4">
                  <c:v>7</c:v>
                </c:pt>
                <c:pt idx="5">
                  <c:v>10</c:v>
                </c:pt>
                <c:pt idx="6">
                  <c:v>10</c:v>
                </c:pt>
                <c:pt idx="7">
                  <c:v>13</c:v>
                </c:pt>
                <c:pt idx="8">
                  <c:v>13</c:v>
                </c:pt>
                <c:pt idx="9">
                  <c:v>16</c:v>
                </c:pt>
                <c:pt idx="10">
                  <c:v>16</c:v>
                </c:pt>
                <c:pt idx="11">
                  <c:v>22</c:v>
                </c:pt>
                <c:pt idx="12">
                  <c:v>22</c:v>
                </c:pt>
                <c:pt idx="13">
                  <c:v>23</c:v>
                </c:pt>
                <c:pt idx="14">
                  <c:v>23</c:v>
                </c:pt>
              </c:numCache>
            </c:numRef>
          </c:xVal>
          <c:yVal>
            <c:numRef>
              <c:f>Sheet1!$AI$30:$AI$44</c:f>
              <c:numCache>
                <c:formatCode>0.0%</c:formatCode>
                <c:ptCount val="15"/>
                <c:pt idx="0">
                  <c:v>0</c:v>
                </c:pt>
                <c:pt idx="1">
                  <c:v>0</c:v>
                </c:pt>
                <c:pt idx="2">
                  <c:v>9.5238095238095233E-2</c:v>
                </c:pt>
                <c:pt idx="3">
                  <c:v>9.5238095238095233E-2</c:v>
                </c:pt>
                <c:pt idx="4">
                  <c:v>0.14565826330532211</c:v>
                </c:pt>
                <c:pt idx="5">
                  <c:v>0.14565826330532211</c:v>
                </c:pt>
                <c:pt idx="6">
                  <c:v>0.14565826330532211</c:v>
                </c:pt>
                <c:pt idx="7">
                  <c:v>0.14565826330532211</c:v>
                </c:pt>
                <c:pt idx="8">
                  <c:v>0.2084033613445378</c:v>
                </c:pt>
                <c:pt idx="9">
                  <c:v>0.2084033613445378</c:v>
                </c:pt>
                <c:pt idx="10">
                  <c:v>0.27114845938375348</c:v>
                </c:pt>
                <c:pt idx="11">
                  <c:v>0.27114845938375348</c:v>
                </c:pt>
                <c:pt idx="12">
                  <c:v>0.27114845938375348</c:v>
                </c:pt>
                <c:pt idx="13">
                  <c:v>0.27114845938375348</c:v>
                </c:pt>
                <c:pt idx="14">
                  <c:v>0.36078431372549014</c:v>
                </c:pt>
              </c:numCache>
            </c:numRef>
          </c:yVal>
          <c:smooth val="0"/>
          <c:extLst>
            <c:ext xmlns:c16="http://schemas.microsoft.com/office/drawing/2014/chart" uri="{C3380CC4-5D6E-409C-BE32-E72D297353CC}">
              <c16:uniqueId val="{00000001-7EA5-4DF3-B606-3A14B572EB8F}"/>
            </c:ext>
          </c:extLst>
        </c:ser>
        <c:ser>
          <c:idx val="2"/>
          <c:order val="2"/>
          <c:tx>
            <c:strRef>
              <c:f>Sheet1!$AJ$29</c:f>
              <c:strCache>
                <c:ptCount val="1"/>
                <c:pt idx="0">
                  <c:v>cum Incidence B</c:v>
                </c:pt>
              </c:strCache>
            </c:strRef>
          </c:tx>
          <c:marker>
            <c:symbol val="none"/>
          </c:marker>
          <c:xVal>
            <c:numRef>
              <c:f>Sheet1!$AG$30:$AG$44</c:f>
              <c:numCache>
                <c:formatCode>General</c:formatCode>
                <c:ptCount val="15"/>
                <c:pt idx="0">
                  <c:v>0</c:v>
                </c:pt>
                <c:pt idx="1">
                  <c:v>6</c:v>
                </c:pt>
                <c:pt idx="2">
                  <c:v>6</c:v>
                </c:pt>
                <c:pt idx="3">
                  <c:v>7</c:v>
                </c:pt>
                <c:pt idx="4">
                  <c:v>7</c:v>
                </c:pt>
                <c:pt idx="5">
                  <c:v>10</c:v>
                </c:pt>
                <c:pt idx="6">
                  <c:v>10</c:v>
                </c:pt>
                <c:pt idx="7">
                  <c:v>13</c:v>
                </c:pt>
                <c:pt idx="8">
                  <c:v>13</c:v>
                </c:pt>
                <c:pt idx="9">
                  <c:v>16</c:v>
                </c:pt>
                <c:pt idx="10">
                  <c:v>16</c:v>
                </c:pt>
                <c:pt idx="11">
                  <c:v>22</c:v>
                </c:pt>
                <c:pt idx="12">
                  <c:v>22</c:v>
                </c:pt>
                <c:pt idx="13">
                  <c:v>23</c:v>
                </c:pt>
                <c:pt idx="14">
                  <c:v>23</c:v>
                </c:pt>
              </c:numCache>
            </c:numRef>
          </c:xVal>
          <c:yVal>
            <c:numRef>
              <c:f>Sheet1!$AJ$30:$AJ$44</c:f>
              <c:numCache>
                <c:formatCode>0.0%</c:formatCode>
                <c:ptCount val="15"/>
                <c:pt idx="0">
                  <c:v>0</c:v>
                </c:pt>
                <c:pt idx="1">
                  <c:v>0</c:v>
                </c:pt>
                <c:pt idx="2">
                  <c:v>4.7619047619047616E-2</c:v>
                </c:pt>
                <c:pt idx="3">
                  <c:v>4.7619047619047616E-2</c:v>
                </c:pt>
                <c:pt idx="4">
                  <c:v>4.7619047619047616E-2</c:v>
                </c:pt>
                <c:pt idx="5">
                  <c:v>4.7619047619047616E-2</c:v>
                </c:pt>
                <c:pt idx="6">
                  <c:v>0.10140056022408964</c:v>
                </c:pt>
                <c:pt idx="7">
                  <c:v>0.10140056022408964</c:v>
                </c:pt>
                <c:pt idx="8">
                  <c:v>0.10140056022408964</c:v>
                </c:pt>
                <c:pt idx="9">
                  <c:v>0.10140056022408964</c:v>
                </c:pt>
                <c:pt idx="10">
                  <c:v>0.10140056022408964</c:v>
                </c:pt>
                <c:pt idx="11">
                  <c:v>0.10140056022408964</c:v>
                </c:pt>
                <c:pt idx="12">
                  <c:v>0.19103641456582632</c:v>
                </c:pt>
                <c:pt idx="13">
                  <c:v>0.19103641456582632</c:v>
                </c:pt>
                <c:pt idx="14">
                  <c:v>0.19103641456582632</c:v>
                </c:pt>
              </c:numCache>
            </c:numRef>
          </c:yVal>
          <c:smooth val="0"/>
          <c:extLst>
            <c:ext xmlns:c16="http://schemas.microsoft.com/office/drawing/2014/chart" uri="{C3380CC4-5D6E-409C-BE32-E72D297353CC}">
              <c16:uniqueId val="{00000002-7EA5-4DF3-B606-3A14B572EB8F}"/>
            </c:ext>
          </c:extLst>
        </c:ser>
        <c:dLbls>
          <c:showLegendKey val="0"/>
          <c:showVal val="0"/>
          <c:showCatName val="0"/>
          <c:showSerName val="0"/>
          <c:showPercent val="0"/>
          <c:showBubbleSize val="0"/>
        </c:dLbls>
        <c:axId val="412677000"/>
        <c:axId val="412673864"/>
      </c:scatterChart>
      <c:valAx>
        <c:axId val="412677000"/>
        <c:scaling>
          <c:orientation val="minMax"/>
          <c:max val="24"/>
        </c:scaling>
        <c:delete val="0"/>
        <c:axPos val="b"/>
        <c:title>
          <c:tx>
            <c:rich>
              <a:bodyPr/>
              <a:lstStyle/>
              <a:p>
                <a:pPr>
                  <a:defRPr sz="1200"/>
                </a:pPr>
                <a:r>
                  <a:rPr lang="en-US" sz="1200"/>
                  <a:t>time</a:t>
                </a:r>
              </a:p>
            </c:rich>
          </c:tx>
          <c:overlay val="0"/>
        </c:title>
        <c:numFmt formatCode="General" sourceLinked="1"/>
        <c:majorTickMark val="out"/>
        <c:minorTickMark val="none"/>
        <c:tickLblPos val="nextTo"/>
        <c:txPr>
          <a:bodyPr/>
          <a:lstStyle/>
          <a:p>
            <a:pPr>
              <a:defRPr sz="1200"/>
            </a:pPr>
            <a:endParaRPr lang="en-US"/>
          </a:p>
        </c:txPr>
        <c:crossAx val="412673864"/>
        <c:crosses val="autoZero"/>
        <c:crossBetween val="midCat"/>
        <c:majorUnit val="2"/>
      </c:valAx>
      <c:valAx>
        <c:axId val="412673864"/>
        <c:scaling>
          <c:orientation val="minMax"/>
          <c:max val="1"/>
        </c:scaling>
        <c:delete val="0"/>
        <c:axPos val="l"/>
        <c:numFmt formatCode="0%" sourceLinked="0"/>
        <c:majorTickMark val="out"/>
        <c:minorTickMark val="none"/>
        <c:tickLblPos val="nextTo"/>
        <c:txPr>
          <a:bodyPr/>
          <a:lstStyle/>
          <a:p>
            <a:pPr>
              <a:defRPr sz="1400"/>
            </a:pPr>
            <a:endParaRPr lang="en-US"/>
          </a:p>
        </c:txPr>
        <c:crossAx val="412677000"/>
        <c:crosses val="autoZero"/>
        <c:crossBetween val="midCat"/>
      </c:valAx>
    </c:plotArea>
    <c:legend>
      <c:legendPos val="r"/>
      <c:layout>
        <c:manualLayout>
          <c:xMode val="edge"/>
          <c:yMode val="edge"/>
          <c:x val="0.18377210083466256"/>
          <c:y val="0.37818150949463514"/>
          <c:w val="0.26466330776177094"/>
          <c:h val="0.2454508504076357"/>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competing risks - add to 100%</a:t>
            </a:r>
          </a:p>
        </c:rich>
      </c:tx>
      <c:overlay val="1"/>
    </c:title>
    <c:autoTitleDeleted val="0"/>
    <c:plotArea>
      <c:layout>
        <c:manualLayout>
          <c:layoutTarget val="inner"/>
          <c:xMode val="edge"/>
          <c:yMode val="edge"/>
          <c:x val="0.10853695045931759"/>
          <c:y val="9.0289588801399825E-2"/>
          <c:w val="0.8218512685914261"/>
          <c:h val="0.75854549431321094"/>
        </c:manualLayout>
      </c:layout>
      <c:scatterChart>
        <c:scatterStyle val="lineMarker"/>
        <c:varyColors val="0"/>
        <c:ser>
          <c:idx val="1"/>
          <c:order val="0"/>
          <c:tx>
            <c:strRef>
              <c:f>'[Example-competing risk vs censored-output tables-Jan 2018.xlsx]crisktab'!$D$5</c:f>
              <c:strCache>
                <c:ptCount val="1"/>
                <c:pt idx="0">
                  <c:v>inc2</c:v>
                </c:pt>
              </c:strCache>
            </c:strRef>
          </c:tx>
          <c:marker>
            <c:symbol val="none"/>
          </c:marker>
          <c:xVal>
            <c:numRef>
              <c:f>'[Example-competing risk vs censored-output tables-Jan 2018.xlsx]crisktab'!$B$6:$B$1006</c:f>
              <c:numCache>
                <c:formatCode>0.000</c:formatCode>
                <c:ptCount val="1001"/>
                <c:pt idx="0">
                  <c:v>0</c:v>
                </c:pt>
                <c:pt idx="1">
                  <c:v>1.0555774779059</c:v>
                </c:pt>
                <c:pt idx="2">
                  <c:v>1.05912531565359</c:v>
                </c:pt>
                <c:pt idx="3">
                  <c:v>1.06672486197203</c:v>
                </c:pt>
                <c:pt idx="4">
                  <c:v>1.0670586190312501</c:v>
                </c:pt>
                <c:pt idx="5">
                  <c:v>1.0682780053466601</c:v>
                </c:pt>
                <c:pt idx="6">
                  <c:v>1.0740386196412099</c:v>
                </c:pt>
                <c:pt idx="7">
                  <c:v>1.0762465875595799</c:v>
                </c:pt>
                <c:pt idx="8">
                  <c:v>1.07871394045651</c:v>
                </c:pt>
                <c:pt idx="9">
                  <c:v>1.0815755554697799</c:v>
                </c:pt>
                <c:pt idx="10">
                  <c:v>1.0867405557073699</c:v>
                </c:pt>
                <c:pt idx="11">
                  <c:v>1.1331312931142701</c:v>
                </c:pt>
                <c:pt idx="12">
                  <c:v>1.1451691061678</c:v>
                </c:pt>
                <c:pt idx="13">
                  <c:v>1.1536073861643701</c:v>
                </c:pt>
                <c:pt idx="14">
                  <c:v>1.1729227253235901</c:v>
                </c:pt>
                <c:pt idx="15">
                  <c:v>1.20647519268095</c:v>
                </c:pt>
                <c:pt idx="16">
                  <c:v>1.22746568544176</c:v>
                </c:pt>
                <c:pt idx="17">
                  <c:v>1.2829756260002401</c:v>
                </c:pt>
                <c:pt idx="18">
                  <c:v>1.3002686299658599</c:v>
                </c:pt>
                <c:pt idx="19">
                  <c:v>1.35361957814054</c:v>
                </c:pt>
                <c:pt idx="20">
                  <c:v>1.37626889534295</c:v>
                </c:pt>
                <c:pt idx="21">
                  <c:v>1.3866689138731501</c:v>
                </c:pt>
                <c:pt idx="22">
                  <c:v>1.3948519937694099</c:v>
                </c:pt>
                <c:pt idx="23">
                  <c:v>1.41461226184906</c:v>
                </c:pt>
                <c:pt idx="24">
                  <c:v>1.41489609123877</c:v>
                </c:pt>
                <c:pt idx="25">
                  <c:v>1.4251948557794101</c:v>
                </c:pt>
                <c:pt idx="26">
                  <c:v>1.44522876851261</c:v>
                </c:pt>
                <c:pt idx="27">
                  <c:v>1.47154272906482</c:v>
                </c:pt>
                <c:pt idx="28">
                  <c:v>1.4921751545087201</c:v>
                </c:pt>
                <c:pt idx="29">
                  <c:v>1.5060502632409101</c:v>
                </c:pt>
                <c:pt idx="30">
                  <c:v>1.51364387618378</c:v>
                </c:pt>
                <c:pt idx="31">
                  <c:v>1.53735355613753</c:v>
                </c:pt>
                <c:pt idx="32">
                  <c:v>1.54511193884537</c:v>
                </c:pt>
                <c:pt idx="33">
                  <c:v>1.55741973142245</c:v>
                </c:pt>
                <c:pt idx="34">
                  <c:v>1.5648091319017099</c:v>
                </c:pt>
                <c:pt idx="35">
                  <c:v>1.5916621891101299</c:v>
                </c:pt>
                <c:pt idx="36">
                  <c:v>1.63032953767106</c:v>
                </c:pt>
                <c:pt idx="37">
                  <c:v>1.6387432804331199</c:v>
                </c:pt>
                <c:pt idx="38">
                  <c:v>1.64102424075827</c:v>
                </c:pt>
                <c:pt idx="39">
                  <c:v>1.70788752054796</c:v>
                </c:pt>
                <c:pt idx="40">
                  <c:v>1.71728247545528</c:v>
                </c:pt>
                <c:pt idx="41">
                  <c:v>1.7348729418848601</c:v>
                </c:pt>
                <c:pt idx="42">
                  <c:v>1.7517947233282001</c:v>
                </c:pt>
                <c:pt idx="43">
                  <c:v>1.7688273257335601</c:v>
                </c:pt>
                <c:pt idx="44">
                  <c:v>1.80499216389626</c:v>
                </c:pt>
                <c:pt idx="45">
                  <c:v>1.8693068986758601</c:v>
                </c:pt>
                <c:pt idx="46">
                  <c:v>1.87582712294534</c:v>
                </c:pt>
                <c:pt idx="47">
                  <c:v>1.9138534078374501</c:v>
                </c:pt>
                <c:pt idx="48">
                  <c:v>1.9382199477556701</c:v>
                </c:pt>
                <c:pt idx="49">
                  <c:v>1.9441165408491301</c:v>
                </c:pt>
                <c:pt idx="50">
                  <c:v>1.9512621443718701</c:v>
                </c:pt>
                <c:pt idx="51">
                  <c:v>1.9755719648375301</c:v>
                </c:pt>
                <c:pt idx="52">
                  <c:v>2.0324312771488899</c:v>
                </c:pt>
                <c:pt idx="53">
                  <c:v>2.0350179825253001</c:v>
                </c:pt>
                <c:pt idx="54">
                  <c:v>2.0533243245487198</c:v>
                </c:pt>
                <c:pt idx="55">
                  <c:v>2.0684648063033801</c:v>
                </c:pt>
                <c:pt idx="56">
                  <c:v>2.0694607402933198</c:v>
                </c:pt>
                <c:pt idx="57">
                  <c:v>2.1187495043931799</c:v>
                </c:pt>
                <c:pt idx="58">
                  <c:v>2.12173256929964</c:v>
                </c:pt>
                <c:pt idx="59">
                  <c:v>2.1545722488201098</c:v>
                </c:pt>
                <c:pt idx="60">
                  <c:v>2.2443111394531998</c:v>
                </c:pt>
                <c:pt idx="61">
                  <c:v>2.2587728532828502</c:v>
                </c:pt>
                <c:pt idx="62">
                  <c:v>2.2726380955427898</c:v>
                </c:pt>
                <c:pt idx="63">
                  <c:v>2.3132869149558202</c:v>
                </c:pt>
                <c:pt idx="64">
                  <c:v>2.44598165202552</c:v>
                </c:pt>
                <c:pt idx="65">
                  <c:v>2.4477365421745101</c:v>
                </c:pt>
                <c:pt idx="66">
                  <c:v>2.4745759056648899</c:v>
                </c:pt>
                <c:pt idx="67">
                  <c:v>2.4939063461497399</c:v>
                </c:pt>
                <c:pt idx="68">
                  <c:v>2.53491144211011</c:v>
                </c:pt>
                <c:pt idx="69">
                  <c:v>2.5356851858086902</c:v>
                </c:pt>
                <c:pt idx="70">
                  <c:v>2.5651358291506798</c:v>
                </c:pt>
                <c:pt idx="71">
                  <c:v>2.5663499943911998</c:v>
                </c:pt>
                <c:pt idx="72">
                  <c:v>2.5707811922766299</c:v>
                </c:pt>
                <c:pt idx="73">
                  <c:v>2.6289956169202902</c:v>
                </c:pt>
                <c:pt idx="74">
                  <c:v>2.63209745262807</c:v>
                </c:pt>
                <c:pt idx="75">
                  <c:v>2.6576142909107299</c:v>
                </c:pt>
                <c:pt idx="76">
                  <c:v>2.6895679756998998</c:v>
                </c:pt>
                <c:pt idx="77">
                  <c:v>2.6910602804273398</c:v>
                </c:pt>
                <c:pt idx="78">
                  <c:v>2.7211188678629701</c:v>
                </c:pt>
                <c:pt idx="79">
                  <c:v>2.75123267108575</c:v>
                </c:pt>
                <c:pt idx="80">
                  <c:v>2.8064529052935501</c:v>
                </c:pt>
                <c:pt idx="81">
                  <c:v>2.8176152458319201</c:v>
                </c:pt>
                <c:pt idx="82">
                  <c:v>2.92085279850289</c:v>
                </c:pt>
                <c:pt idx="83">
                  <c:v>2.9516927655786298</c:v>
                </c:pt>
                <c:pt idx="84">
                  <c:v>2.9537023723449898</c:v>
                </c:pt>
                <c:pt idx="85">
                  <c:v>2.9923487212508899</c:v>
                </c:pt>
                <c:pt idx="86">
                  <c:v>3.0180921567132</c:v>
                </c:pt>
                <c:pt idx="87">
                  <c:v>3.07833407723004</c:v>
                </c:pt>
                <c:pt idx="88">
                  <c:v>3.0991838071495299</c:v>
                </c:pt>
                <c:pt idx="89">
                  <c:v>3.1327329101040999</c:v>
                </c:pt>
                <c:pt idx="90">
                  <c:v>3.15303500068045</c:v>
                </c:pt>
                <c:pt idx="91">
                  <c:v>3.1668282570317401</c:v>
                </c:pt>
                <c:pt idx="92">
                  <c:v>3.19175303354859</c:v>
                </c:pt>
                <c:pt idx="93">
                  <c:v>3.1966374171735401</c:v>
                </c:pt>
                <c:pt idx="94">
                  <c:v>3.2167270421050498</c:v>
                </c:pt>
                <c:pt idx="95">
                  <c:v>3.25728818063613</c:v>
                </c:pt>
                <c:pt idx="96">
                  <c:v>3.2595858899876502</c:v>
                </c:pt>
                <c:pt idx="97">
                  <c:v>3.2758975392207499</c:v>
                </c:pt>
                <c:pt idx="98">
                  <c:v>3.29928567886635</c:v>
                </c:pt>
                <c:pt idx="99">
                  <c:v>3.3329331306740602</c:v>
                </c:pt>
                <c:pt idx="100">
                  <c:v>3.36241633444466</c:v>
                </c:pt>
                <c:pt idx="101">
                  <c:v>3.37278214190155</c:v>
                </c:pt>
                <c:pt idx="102">
                  <c:v>3.3890237742867599</c:v>
                </c:pt>
                <c:pt idx="103">
                  <c:v>3.4332175692525402</c:v>
                </c:pt>
                <c:pt idx="104">
                  <c:v>3.4441284708051598</c:v>
                </c:pt>
                <c:pt idx="105">
                  <c:v>3.45376700185445</c:v>
                </c:pt>
                <c:pt idx="106">
                  <c:v>3.4977642577141501</c:v>
                </c:pt>
                <c:pt idx="107">
                  <c:v>3.5244571268558502</c:v>
                </c:pt>
                <c:pt idx="108">
                  <c:v>3.5335945305414498</c:v>
                </c:pt>
                <c:pt idx="109">
                  <c:v>3.5463648489676398</c:v>
                </c:pt>
                <c:pt idx="110">
                  <c:v>3.5705672218464302</c:v>
                </c:pt>
                <c:pt idx="111">
                  <c:v>3.5905574439093502</c:v>
                </c:pt>
                <c:pt idx="112">
                  <c:v>3.5974195929230399</c:v>
                </c:pt>
                <c:pt idx="113">
                  <c:v>3.6697985711507499</c:v>
                </c:pt>
                <c:pt idx="114">
                  <c:v>3.6709068257848898</c:v>
                </c:pt>
                <c:pt idx="115">
                  <c:v>3.7178539312444601</c:v>
                </c:pt>
                <c:pt idx="116">
                  <c:v>3.7184030739590499</c:v>
                </c:pt>
                <c:pt idx="117">
                  <c:v>3.7551489686189998</c:v>
                </c:pt>
                <c:pt idx="118">
                  <c:v>3.7729749679565399</c:v>
                </c:pt>
                <c:pt idx="119">
                  <c:v>3.7833055122755499</c:v>
                </c:pt>
                <c:pt idx="120">
                  <c:v>3.7869176934473199</c:v>
                </c:pt>
                <c:pt idx="121">
                  <c:v>3.8308241860941101</c:v>
                </c:pt>
                <c:pt idx="122">
                  <c:v>3.8369369916617901</c:v>
                </c:pt>
                <c:pt idx="123">
                  <c:v>3.8591140182506298</c:v>
                </c:pt>
                <c:pt idx="124">
                  <c:v>3.86777104057707</c:v>
                </c:pt>
                <c:pt idx="125">
                  <c:v>3.8960666269995299</c:v>
                </c:pt>
                <c:pt idx="126">
                  <c:v>3.89668479235843</c:v>
                </c:pt>
                <c:pt idx="127">
                  <c:v>3.9062081519243801</c:v>
                </c:pt>
                <c:pt idx="128">
                  <c:v>3.9093400109559302</c:v>
                </c:pt>
                <c:pt idx="129">
                  <c:v>3.94243921479287</c:v>
                </c:pt>
                <c:pt idx="130">
                  <c:v>3.9724659297178899</c:v>
                </c:pt>
                <c:pt idx="131">
                  <c:v>4.0539067239230198</c:v>
                </c:pt>
                <c:pt idx="132">
                  <c:v>4.0617930720718496</c:v>
                </c:pt>
                <c:pt idx="133">
                  <c:v>4.1040809963406097</c:v>
                </c:pt>
                <c:pt idx="134">
                  <c:v>4.1131786876358101</c:v>
                </c:pt>
                <c:pt idx="135">
                  <c:v>4.1537967310579003</c:v>
                </c:pt>
                <c:pt idx="136">
                  <c:v>4.1677926308475399</c:v>
                </c:pt>
                <c:pt idx="137">
                  <c:v>4.1698790495283902</c:v>
                </c:pt>
                <c:pt idx="138">
                  <c:v>4.1703495305046303</c:v>
                </c:pt>
                <c:pt idx="139">
                  <c:v>4.2289434573613098</c:v>
                </c:pt>
                <c:pt idx="140">
                  <c:v>4.2820998522932898</c:v>
                </c:pt>
                <c:pt idx="141">
                  <c:v>4.3120608831552998</c:v>
                </c:pt>
                <c:pt idx="142">
                  <c:v>4.3135393518023202</c:v>
                </c:pt>
                <c:pt idx="143">
                  <c:v>4.3143793349154302</c:v>
                </c:pt>
                <c:pt idx="144">
                  <c:v>4.3158328384161004</c:v>
                </c:pt>
                <c:pt idx="145">
                  <c:v>4.3245943061382999</c:v>
                </c:pt>
                <c:pt idx="146">
                  <c:v>4.3702080603689</c:v>
                </c:pt>
                <c:pt idx="147">
                  <c:v>4.3831754930773004</c:v>
                </c:pt>
                <c:pt idx="148">
                  <c:v>4.3857691138397099</c:v>
                </c:pt>
                <c:pt idx="149">
                  <c:v>4.41411449480802</c:v>
                </c:pt>
                <c:pt idx="150">
                  <c:v>4.4151416510020596</c:v>
                </c:pt>
                <c:pt idx="151">
                  <c:v>4.4620097717862901</c:v>
                </c:pt>
                <c:pt idx="152">
                  <c:v>4.4655045512644804</c:v>
                </c:pt>
                <c:pt idx="153">
                  <c:v>4.4670157008804399</c:v>
                </c:pt>
                <c:pt idx="154">
                  <c:v>4.5473449288991104</c:v>
                </c:pt>
                <c:pt idx="155">
                  <c:v>4.5839646413020798</c:v>
                </c:pt>
                <c:pt idx="156">
                  <c:v>4.6062022632587798</c:v>
                </c:pt>
                <c:pt idx="157">
                  <c:v>4.6093174550210101</c:v>
                </c:pt>
                <c:pt idx="158">
                  <c:v>4.6168453632853899</c:v>
                </c:pt>
                <c:pt idx="159">
                  <c:v>4.6169950268231297</c:v>
                </c:pt>
                <c:pt idx="160">
                  <c:v>4.62676217384052</c:v>
                </c:pt>
                <c:pt idx="161">
                  <c:v>4.6362394924754602</c:v>
                </c:pt>
                <c:pt idx="162">
                  <c:v>4.6402285727703303</c:v>
                </c:pt>
                <c:pt idx="163">
                  <c:v>4.6440559887703099</c:v>
                </c:pt>
                <c:pt idx="164">
                  <c:v>4.68931038769058</c:v>
                </c:pt>
                <c:pt idx="165">
                  <c:v>4.70075473017629</c:v>
                </c:pt>
                <c:pt idx="166">
                  <c:v>4.7323987335937403</c:v>
                </c:pt>
                <c:pt idx="167">
                  <c:v>4.7443967186845803</c:v>
                </c:pt>
                <c:pt idx="168">
                  <c:v>4.7976482650265098</c:v>
                </c:pt>
                <c:pt idx="169">
                  <c:v>4.8015412166714704</c:v>
                </c:pt>
                <c:pt idx="170">
                  <c:v>4.8110414553037399</c:v>
                </c:pt>
                <c:pt idx="171">
                  <c:v>4.8276815604899896</c:v>
                </c:pt>
                <c:pt idx="172">
                  <c:v>4.8323461456947499</c:v>
                </c:pt>
                <c:pt idx="173">
                  <c:v>4.8365276064723703</c:v>
                </c:pt>
                <c:pt idx="174">
                  <c:v>4.8453121902421099</c:v>
                </c:pt>
                <c:pt idx="175">
                  <c:v>4.8651936105452496</c:v>
                </c:pt>
                <c:pt idx="176">
                  <c:v>4.8882556953467402</c:v>
                </c:pt>
                <c:pt idx="177">
                  <c:v>4.8928052109456903</c:v>
                </c:pt>
                <c:pt idx="178">
                  <c:v>4.9111115736886903</c:v>
                </c:pt>
                <c:pt idx="179">
                  <c:v>4.9189175586216196</c:v>
                </c:pt>
                <c:pt idx="180">
                  <c:v>4.9588818653389204</c:v>
                </c:pt>
                <c:pt idx="181">
                  <c:v>4.95996120059863</c:v>
                </c:pt>
                <c:pt idx="182">
                  <c:v>4.9850056171417201</c:v>
                </c:pt>
                <c:pt idx="183">
                  <c:v>5.0150145068764704</c:v>
                </c:pt>
                <c:pt idx="184">
                  <c:v>5.0187570444577796</c:v>
                </c:pt>
                <c:pt idx="185">
                  <c:v>5.0617347694933397</c:v>
                </c:pt>
                <c:pt idx="186">
                  <c:v>5.0653720475898503</c:v>
                </c:pt>
                <c:pt idx="187">
                  <c:v>5.1031290893442902</c:v>
                </c:pt>
                <c:pt idx="188">
                  <c:v>5.1051653815216804</c:v>
                </c:pt>
                <c:pt idx="189">
                  <c:v>5.1162285385709598</c:v>
                </c:pt>
                <c:pt idx="190">
                  <c:v>5.1481990014647199</c:v>
                </c:pt>
                <c:pt idx="191">
                  <c:v>5.1511167888529599</c:v>
                </c:pt>
                <c:pt idx="192">
                  <c:v>5.1555031499641597</c:v>
                </c:pt>
                <c:pt idx="193">
                  <c:v>5.1750470991246402</c:v>
                </c:pt>
                <c:pt idx="194">
                  <c:v>5.2715258779935503</c:v>
                </c:pt>
                <c:pt idx="195">
                  <c:v>5.3033473888799296</c:v>
                </c:pt>
                <c:pt idx="196">
                  <c:v>5.3105437558032502</c:v>
                </c:pt>
                <c:pt idx="197">
                  <c:v>5.3574109566878203</c:v>
                </c:pt>
                <c:pt idx="198">
                  <c:v>5.4015286490321204</c:v>
                </c:pt>
                <c:pt idx="199">
                  <c:v>5.4072097167372704</c:v>
                </c:pt>
                <c:pt idx="200">
                  <c:v>5.41479125292972</c:v>
                </c:pt>
                <c:pt idx="201">
                  <c:v>5.4248397462069997</c:v>
                </c:pt>
                <c:pt idx="202">
                  <c:v>5.4413031745351601</c:v>
                </c:pt>
                <c:pt idx="203">
                  <c:v>5.4958204102236996</c:v>
                </c:pt>
                <c:pt idx="204">
                  <c:v>5.5081624618014997</c:v>
                </c:pt>
                <c:pt idx="205">
                  <c:v>5.5400890521705204</c:v>
                </c:pt>
                <c:pt idx="206">
                  <c:v>5.5821143488894096</c:v>
                </c:pt>
                <c:pt idx="207">
                  <c:v>5.6085043171909499</c:v>
                </c:pt>
                <c:pt idx="208">
                  <c:v>5.61662579327822</c:v>
                </c:pt>
                <c:pt idx="209">
                  <c:v>5.6437453824380297</c:v>
                </c:pt>
                <c:pt idx="210">
                  <c:v>5.6617972315289098</c:v>
                </c:pt>
                <c:pt idx="211">
                  <c:v>5.7034716350026402</c:v>
                </c:pt>
                <c:pt idx="212">
                  <c:v>5.7391521456394097</c:v>
                </c:pt>
                <c:pt idx="213">
                  <c:v>5.7437194269150504</c:v>
                </c:pt>
                <c:pt idx="214">
                  <c:v>5.7720976537505502</c:v>
                </c:pt>
                <c:pt idx="215">
                  <c:v>5.8073030849899796</c:v>
                </c:pt>
                <c:pt idx="216">
                  <c:v>5.8073545680381402</c:v>
                </c:pt>
                <c:pt idx="217">
                  <c:v>5.8183764796704098</c:v>
                </c:pt>
                <c:pt idx="218">
                  <c:v>5.8405177425593102</c:v>
                </c:pt>
                <c:pt idx="219">
                  <c:v>5.8527393373660699</c:v>
                </c:pt>
                <c:pt idx="220">
                  <c:v>5.8586125485598997</c:v>
                </c:pt>
                <c:pt idx="221">
                  <c:v>5.9267874681390804</c:v>
                </c:pt>
                <c:pt idx="222">
                  <c:v>5.9408911145292196</c:v>
                </c:pt>
                <c:pt idx="223">
                  <c:v>5.9616412608884302</c:v>
                </c:pt>
                <c:pt idx="224">
                  <c:v>5.9646365407164703</c:v>
                </c:pt>
                <c:pt idx="225">
                  <c:v>5.98180738650262</c:v>
                </c:pt>
                <c:pt idx="226">
                  <c:v>5.99372436897829</c:v>
                </c:pt>
                <c:pt idx="227">
                  <c:v>6.0038313027471304</c:v>
                </c:pt>
                <c:pt idx="228">
                  <c:v>6.01268394461448</c:v>
                </c:pt>
                <c:pt idx="229">
                  <c:v>6.0302220655260399</c:v>
                </c:pt>
                <c:pt idx="230">
                  <c:v>6.0788858556188599</c:v>
                </c:pt>
                <c:pt idx="231">
                  <c:v>6.0821050535887498</c:v>
                </c:pt>
                <c:pt idx="232">
                  <c:v>6.0936997209716104</c:v>
                </c:pt>
                <c:pt idx="233">
                  <c:v>6.1009632297791496</c:v>
                </c:pt>
                <c:pt idx="234">
                  <c:v>6.1768537028692698</c:v>
                </c:pt>
                <c:pt idx="235">
                  <c:v>6.1895041717216399</c:v>
                </c:pt>
                <c:pt idx="236">
                  <c:v>6.1967142964713302</c:v>
                </c:pt>
                <c:pt idx="237">
                  <c:v>6.2063938695937404</c:v>
                </c:pt>
                <c:pt idx="238">
                  <c:v>6.2221386111341399</c:v>
                </c:pt>
                <c:pt idx="239">
                  <c:v>6.2420521154999697</c:v>
                </c:pt>
                <c:pt idx="240">
                  <c:v>6.2532025147229398</c:v>
                </c:pt>
                <c:pt idx="241">
                  <c:v>6.2542145247571197</c:v>
                </c:pt>
                <c:pt idx="242">
                  <c:v>6.2729347044400203</c:v>
                </c:pt>
                <c:pt idx="243">
                  <c:v>6.28965952107683</c:v>
                </c:pt>
                <c:pt idx="244">
                  <c:v>6.3170435596257404</c:v>
                </c:pt>
                <c:pt idx="245">
                  <c:v>6.3201445921535599</c:v>
                </c:pt>
                <c:pt idx="246">
                  <c:v>6.3288971630045703</c:v>
                </c:pt>
                <c:pt idx="247">
                  <c:v>6.3824155475013002</c:v>
                </c:pt>
                <c:pt idx="248">
                  <c:v>6.3885142668150401</c:v>
                </c:pt>
                <c:pt idx="249">
                  <c:v>6.4007470350021496</c:v>
                </c:pt>
                <c:pt idx="250">
                  <c:v>6.4114938131533599</c:v>
                </c:pt>
                <c:pt idx="251">
                  <c:v>6.4991671998413301</c:v>
                </c:pt>
                <c:pt idx="252">
                  <c:v>6.5076704456089596</c:v>
                </c:pt>
                <c:pt idx="253">
                  <c:v>6.5170725624471899</c:v>
                </c:pt>
                <c:pt idx="254">
                  <c:v>6.5481600225903103</c:v>
                </c:pt>
                <c:pt idx="255">
                  <c:v>6.57350188028067</c:v>
                </c:pt>
                <c:pt idx="256">
                  <c:v>6.6082468712702402</c:v>
                </c:pt>
                <c:pt idx="257">
                  <c:v>6.6257807416841397</c:v>
                </c:pt>
                <c:pt idx="258">
                  <c:v>6.6275388818434697</c:v>
                </c:pt>
                <c:pt idx="259">
                  <c:v>6.6413405458442902</c:v>
                </c:pt>
                <c:pt idx="260">
                  <c:v>6.6704514986701904</c:v>
                </c:pt>
                <c:pt idx="261">
                  <c:v>6.6723959394730601</c:v>
                </c:pt>
                <c:pt idx="262">
                  <c:v>6.68302784813568</c:v>
                </c:pt>
                <c:pt idx="263">
                  <c:v>6.7104943432792004</c:v>
                </c:pt>
                <c:pt idx="264">
                  <c:v>6.7549972552806103</c:v>
                </c:pt>
                <c:pt idx="265">
                  <c:v>6.7959381292441297</c:v>
                </c:pt>
                <c:pt idx="266">
                  <c:v>6.8239551861971401</c:v>
                </c:pt>
                <c:pt idx="267">
                  <c:v>6.8704374823719299</c:v>
                </c:pt>
                <c:pt idx="268">
                  <c:v>6.8746567830220497</c:v>
                </c:pt>
                <c:pt idx="269">
                  <c:v>6.87951076449826</c:v>
                </c:pt>
                <c:pt idx="270">
                  <c:v>6.8894281080267197</c:v>
                </c:pt>
                <c:pt idx="271">
                  <c:v>6.8918383205309501</c:v>
                </c:pt>
                <c:pt idx="272">
                  <c:v>6.91443329247336</c:v>
                </c:pt>
                <c:pt idx="273">
                  <c:v>6.9389241965283999</c:v>
                </c:pt>
                <c:pt idx="274">
                  <c:v>6.9469481584377402</c:v>
                </c:pt>
                <c:pt idx="275">
                  <c:v>6.9609996969811601</c:v>
                </c:pt>
                <c:pt idx="276">
                  <c:v>7.0236570890992898</c:v>
                </c:pt>
                <c:pt idx="277">
                  <c:v>7.0308952815830699</c:v>
                </c:pt>
                <c:pt idx="278">
                  <c:v>7.1553262290544799</c:v>
                </c:pt>
                <c:pt idx="279">
                  <c:v>7.1666816589422497</c:v>
                </c:pt>
                <c:pt idx="280">
                  <c:v>7.1900017666630403</c:v>
                </c:pt>
                <c:pt idx="281">
                  <c:v>7.19235146349296</c:v>
                </c:pt>
                <c:pt idx="282">
                  <c:v>7.1938685676507097</c:v>
                </c:pt>
                <c:pt idx="283">
                  <c:v>7.2304000137373796</c:v>
                </c:pt>
                <c:pt idx="284">
                  <c:v>7.2940735137090096</c:v>
                </c:pt>
                <c:pt idx="285">
                  <c:v>7.29945622344031</c:v>
                </c:pt>
                <c:pt idx="286">
                  <c:v>7.3449251465499401</c:v>
                </c:pt>
                <c:pt idx="287">
                  <c:v>7.3456769334152296</c:v>
                </c:pt>
                <c:pt idx="288">
                  <c:v>7.3505396828986704</c:v>
                </c:pt>
                <c:pt idx="289">
                  <c:v>7.3737633975616603</c:v>
                </c:pt>
                <c:pt idx="290">
                  <c:v>7.47139380453154</c:v>
                </c:pt>
                <c:pt idx="291">
                  <c:v>7.4716936321929097</c:v>
                </c:pt>
                <c:pt idx="292">
                  <c:v>7.5480875549837902</c:v>
                </c:pt>
                <c:pt idx="293">
                  <c:v>7.5565225668251497</c:v>
                </c:pt>
                <c:pt idx="294">
                  <c:v>7.5648203715682003</c:v>
                </c:pt>
                <c:pt idx="295">
                  <c:v>7.6480160831628998</c:v>
                </c:pt>
                <c:pt idx="296">
                  <c:v>7.6871903371065899</c:v>
                </c:pt>
                <c:pt idx="297">
                  <c:v>7.6987065714784002</c:v>
                </c:pt>
                <c:pt idx="298">
                  <c:v>7.70636082764831</c:v>
                </c:pt>
                <c:pt idx="299">
                  <c:v>7.7409224342554799</c:v>
                </c:pt>
                <c:pt idx="300">
                  <c:v>7.7414024146273697</c:v>
                </c:pt>
                <c:pt idx="301">
                  <c:v>7.7506042245717497</c:v>
                </c:pt>
                <c:pt idx="302">
                  <c:v>7.8217740044929096</c:v>
                </c:pt>
                <c:pt idx="303">
                  <c:v>7.8276038975454902</c:v>
                </c:pt>
                <c:pt idx="304">
                  <c:v>7.8362352205440402</c:v>
                </c:pt>
                <c:pt idx="305">
                  <c:v>7.9858854170888698</c:v>
                </c:pt>
                <c:pt idx="306">
                  <c:v>8.0756327360868507</c:v>
                </c:pt>
                <c:pt idx="307">
                  <c:v>8.1234334418147398</c:v>
                </c:pt>
                <c:pt idx="308">
                  <c:v>8.1290782536379993</c:v>
                </c:pt>
                <c:pt idx="309">
                  <c:v>8.1665255681826991</c:v>
                </c:pt>
                <c:pt idx="310">
                  <c:v>8.1990972016388799</c:v>
                </c:pt>
                <c:pt idx="311">
                  <c:v>8.2371986948598295</c:v>
                </c:pt>
                <c:pt idx="312">
                  <c:v>8.2761187911965006</c:v>
                </c:pt>
                <c:pt idx="313">
                  <c:v>8.2849617456085998</c:v>
                </c:pt>
                <c:pt idx="314">
                  <c:v>8.3134371312335098</c:v>
                </c:pt>
                <c:pt idx="315">
                  <c:v>8.3494198615662807</c:v>
                </c:pt>
                <c:pt idx="316">
                  <c:v>8.35312923789024</c:v>
                </c:pt>
                <c:pt idx="317">
                  <c:v>8.3675725788052002</c:v>
                </c:pt>
                <c:pt idx="318">
                  <c:v>8.3785624583251792</c:v>
                </c:pt>
                <c:pt idx="319">
                  <c:v>8.3837047581698201</c:v>
                </c:pt>
                <c:pt idx="320">
                  <c:v>8.4731423053890502</c:v>
                </c:pt>
                <c:pt idx="321">
                  <c:v>8.4742734199389798</c:v>
                </c:pt>
                <c:pt idx="322">
                  <c:v>8.4885454145260208</c:v>
                </c:pt>
                <c:pt idx="323">
                  <c:v>8.5257431553207006</c:v>
                </c:pt>
                <c:pt idx="324">
                  <c:v>8.5438467902131396</c:v>
                </c:pt>
                <c:pt idx="325">
                  <c:v>8.5578591640921502</c:v>
                </c:pt>
                <c:pt idx="326">
                  <c:v>8.6573665253818</c:v>
                </c:pt>
                <c:pt idx="327">
                  <c:v>8.6868726415234505</c:v>
                </c:pt>
                <c:pt idx="328">
                  <c:v>8.7400785521604103</c:v>
                </c:pt>
                <c:pt idx="329">
                  <c:v>8.7836088370531797</c:v>
                </c:pt>
                <c:pt idx="330">
                  <c:v>8.8308828989975208</c:v>
                </c:pt>
                <c:pt idx="331">
                  <c:v>8.8687803006394308</c:v>
                </c:pt>
                <c:pt idx="332">
                  <c:v>8.9066616948694008</c:v>
                </c:pt>
                <c:pt idx="333">
                  <c:v>8.9122314695268905</c:v>
                </c:pt>
                <c:pt idx="334">
                  <c:v>8.9160613716406605</c:v>
                </c:pt>
                <c:pt idx="335">
                  <c:v>8.9599806223996001</c:v>
                </c:pt>
                <c:pt idx="336">
                  <c:v>9.0224409932270593</c:v>
                </c:pt>
                <c:pt idx="337">
                  <c:v>9.0373236132021209</c:v>
                </c:pt>
                <c:pt idx="338">
                  <c:v>9.0710054404665108</c:v>
                </c:pt>
                <c:pt idx="339">
                  <c:v>9.0862938077188993</c:v>
                </c:pt>
                <c:pt idx="340">
                  <c:v>9.0931775737553799</c:v>
                </c:pt>
                <c:pt idx="341">
                  <c:v>9.0973906326107699</c:v>
                </c:pt>
                <c:pt idx="342">
                  <c:v>9.13895000355744</c:v>
                </c:pt>
                <c:pt idx="343">
                  <c:v>9.1903437618166208</c:v>
                </c:pt>
                <c:pt idx="344">
                  <c:v>9.2185306819155794</c:v>
                </c:pt>
                <c:pt idx="345">
                  <c:v>9.2272542981891998</c:v>
                </c:pt>
                <c:pt idx="346">
                  <c:v>9.2407778361812198</c:v>
                </c:pt>
                <c:pt idx="347">
                  <c:v>9.25431364355609</c:v>
                </c:pt>
                <c:pt idx="348">
                  <c:v>9.2720948189235095</c:v>
                </c:pt>
                <c:pt idx="349">
                  <c:v>9.3123626395176107</c:v>
                </c:pt>
                <c:pt idx="350">
                  <c:v>9.3156311035077106</c:v>
                </c:pt>
                <c:pt idx="351">
                  <c:v>9.3690696163103002</c:v>
                </c:pt>
                <c:pt idx="352">
                  <c:v>9.3737887674942595</c:v>
                </c:pt>
                <c:pt idx="353">
                  <c:v>9.3781788125634193</c:v>
                </c:pt>
                <c:pt idx="354">
                  <c:v>9.4137092460878193</c:v>
                </c:pt>
                <c:pt idx="355">
                  <c:v>9.5615858202800208</c:v>
                </c:pt>
                <c:pt idx="356">
                  <c:v>9.5694326087832504</c:v>
                </c:pt>
                <c:pt idx="357">
                  <c:v>9.5740374051965809</c:v>
                </c:pt>
                <c:pt idx="358">
                  <c:v>9.5973206907510793</c:v>
                </c:pt>
                <c:pt idx="359">
                  <c:v>9.6430436233058607</c:v>
                </c:pt>
                <c:pt idx="360">
                  <c:v>9.6511158151552099</c:v>
                </c:pt>
                <c:pt idx="361">
                  <c:v>9.6635657702572608</c:v>
                </c:pt>
                <c:pt idx="362">
                  <c:v>9.6683525820262695</c:v>
                </c:pt>
                <c:pt idx="363">
                  <c:v>9.6907974791380909</c:v>
                </c:pt>
                <c:pt idx="364">
                  <c:v>9.7083228863775695</c:v>
                </c:pt>
                <c:pt idx="365">
                  <c:v>9.7410091325657504</c:v>
                </c:pt>
                <c:pt idx="366">
                  <c:v>9.7680822756422891</c:v>
                </c:pt>
                <c:pt idx="367">
                  <c:v>9.7780639296397602</c:v>
                </c:pt>
                <c:pt idx="368">
                  <c:v>9.7961243581958097</c:v>
                </c:pt>
                <c:pt idx="369">
                  <c:v>9.8001480093225801</c:v>
                </c:pt>
                <c:pt idx="370">
                  <c:v>9.8285470499195995</c:v>
                </c:pt>
                <c:pt idx="371">
                  <c:v>9.8308688362996204</c:v>
                </c:pt>
                <c:pt idx="372">
                  <c:v>9.8553667001217704</c:v>
                </c:pt>
                <c:pt idx="373">
                  <c:v>9.8890420477421106</c:v>
                </c:pt>
                <c:pt idx="374">
                  <c:v>9.9307198283921601</c:v>
                </c:pt>
                <c:pt idx="375">
                  <c:v>9.9658595388755202</c:v>
                </c:pt>
                <c:pt idx="376">
                  <c:v>9.9857702958397603</c:v>
                </c:pt>
                <c:pt idx="377">
                  <c:v>10.0136218932457</c:v>
                </c:pt>
                <c:pt idx="378">
                  <c:v>10.021861501969401</c:v>
                </c:pt>
                <c:pt idx="379">
                  <c:v>10.0257099946029</c:v>
                </c:pt>
                <c:pt idx="380">
                  <c:v>10.050085386149201</c:v>
                </c:pt>
                <c:pt idx="381">
                  <c:v>10.0886600548401</c:v>
                </c:pt>
                <c:pt idx="382">
                  <c:v>10.124151337891799</c:v>
                </c:pt>
                <c:pt idx="383">
                  <c:v>10.1641584876925</c:v>
                </c:pt>
                <c:pt idx="384">
                  <c:v>10.1699325355829</c:v>
                </c:pt>
                <c:pt idx="385">
                  <c:v>10.1969912755303</c:v>
                </c:pt>
                <c:pt idx="386">
                  <c:v>10.2192341457121</c:v>
                </c:pt>
                <c:pt idx="387">
                  <c:v>10.253316733520499</c:v>
                </c:pt>
                <c:pt idx="388">
                  <c:v>10.349270153325101</c:v>
                </c:pt>
                <c:pt idx="389">
                  <c:v>10.350732981693</c:v>
                </c:pt>
                <c:pt idx="390">
                  <c:v>10.3546338030137</c:v>
                </c:pt>
                <c:pt idx="391">
                  <c:v>10.453122352715599</c:v>
                </c:pt>
                <c:pt idx="392">
                  <c:v>10.465778036974401</c:v>
                </c:pt>
                <c:pt idx="393">
                  <c:v>10.502145391888901</c:v>
                </c:pt>
                <c:pt idx="394">
                  <c:v>10.550503793733901</c:v>
                </c:pt>
                <c:pt idx="395">
                  <c:v>10.578175994101899</c:v>
                </c:pt>
                <c:pt idx="396">
                  <c:v>10.5908753108233</c:v>
                </c:pt>
                <c:pt idx="397">
                  <c:v>10.6118959842136</c:v>
                </c:pt>
                <c:pt idx="398">
                  <c:v>10.6213486955328</c:v>
                </c:pt>
                <c:pt idx="399">
                  <c:v>10.661248466</c:v>
                </c:pt>
                <c:pt idx="400">
                  <c:v>10.714918769896</c:v>
                </c:pt>
                <c:pt idx="401">
                  <c:v>10.729637147393101</c:v>
                </c:pt>
                <c:pt idx="402">
                  <c:v>10.731660108668899</c:v>
                </c:pt>
                <c:pt idx="403">
                  <c:v>10.7611521682319</c:v>
                </c:pt>
                <c:pt idx="404">
                  <c:v>10.812123933806999</c:v>
                </c:pt>
                <c:pt idx="405">
                  <c:v>10.818243351765</c:v>
                </c:pt>
                <c:pt idx="406">
                  <c:v>10.829826022120001</c:v>
                </c:pt>
                <c:pt idx="407">
                  <c:v>10.832980390638101</c:v>
                </c:pt>
                <c:pt idx="408">
                  <c:v>10.855929715558901</c:v>
                </c:pt>
                <c:pt idx="409">
                  <c:v>10.8637477261946</c:v>
                </c:pt>
                <c:pt idx="410">
                  <c:v>10.864524961449201</c:v>
                </c:pt>
                <c:pt idx="411">
                  <c:v>10.873435110785101</c:v>
                </c:pt>
                <c:pt idx="412">
                  <c:v>10.8787121474743</c:v>
                </c:pt>
                <c:pt idx="413">
                  <c:v>10.9593207705766</c:v>
                </c:pt>
                <c:pt idx="414">
                  <c:v>10.9992057413391</c:v>
                </c:pt>
                <c:pt idx="415">
                  <c:v>11.0599703029729</c:v>
                </c:pt>
                <c:pt idx="416">
                  <c:v>11.093917849007999</c:v>
                </c:pt>
                <c:pt idx="417">
                  <c:v>11.2304068394005</c:v>
                </c:pt>
                <c:pt idx="418">
                  <c:v>11.276739869732401</c:v>
                </c:pt>
                <c:pt idx="419">
                  <c:v>11.303112445399201</c:v>
                </c:pt>
                <c:pt idx="420">
                  <c:v>11.3788007283583</c:v>
                </c:pt>
                <c:pt idx="421">
                  <c:v>11.382471152115601</c:v>
                </c:pt>
                <c:pt idx="422">
                  <c:v>11.3879965772538</c:v>
                </c:pt>
                <c:pt idx="423">
                  <c:v>11.4340235183936</c:v>
                </c:pt>
                <c:pt idx="424">
                  <c:v>11.477532353252199</c:v>
                </c:pt>
                <c:pt idx="425">
                  <c:v>11.5577132315375</c:v>
                </c:pt>
                <c:pt idx="426">
                  <c:v>11.5811492190696</c:v>
                </c:pt>
                <c:pt idx="427">
                  <c:v>11.640853329096</c:v>
                </c:pt>
                <c:pt idx="428">
                  <c:v>11.6759380665608</c:v>
                </c:pt>
                <c:pt idx="429">
                  <c:v>11.6973180405801</c:v>
                </c:pt>
                <c:pt idx="430">
                  <c:v>11.7318721425181</c:v>
                </c:pt>
                <c:pt idx="431">
                  <c:v>11.737045877613101</c:v>
                </c:pt>
                <c:pt idx="432">
                  <c:v>11.793040157295801</c:v>
                </c:pt>
                <c:pt idx="433">
                  <c:v>11.800792598102401</c:v>
                </c:pt>
                <c:pt idx="434">
                  <c:v>11.874502011574799</c:v>
                </c:pt>
                <c:pt idx="435">
                  <c:v>11.882631200365701</c:v>
                </c:pt>
                <c:pt idx="436">
                  <c:v>11.898289713077199</c:v>
                </c:pt>
                <c:pt idx="437">
                  <c:v>11.9010139713064</c:v>
                </c:pt>
                <c:pt idx="438">
                  <c:v>11.9876770642586</c:v>
                </c:pt>
                <c:pt idx="439">
                  <c:v>12.011200712528099</c:v>
                </c:pt>
                <c:pt idx="440">
                  <c:v>12.049050452649899</c:v>
                </c:pt>
                <c:pt idx="441">
                  <c:v>12.075507185887499</c:v>
                </c:pt>
                <c:pt idx="442">
                  <c:v>12.0781004479788</c:v>
                </c:pt>
                <c:pt idx="443">
                  <c:v>12.1065067816526</c:v>
                </c:pt>
                <c:pt idx="444">
                  <c:v>12.132804733964999</c:v>
                </c:pt>
                <c:pt idx="445">
                  <c:v>12.1531884758733</c:v>
                </c:pt>
                <c:pt idx="446">
                  <c:v>12.168521710104899</c:v>
                </c:pt>
                <c:pt idx="447">
                  <c:v>12.1957326647826</c:v>
                </c:pt>
                <c:pt idx="448">
                  <c:v>12.235826361947099</c:v>
                </c:pt>
                <c:pt idx="449">
                  <c:v>12.240111270673699</c:v>
                </c:pt>
                <c:pt idx="450">
                  <c:v>12.2866912502795</c:v>
                </c:pt>
                <c:pt idx="451">
                  <c:v>12.325623036827899</c:v>
                </c:pt>
                <c:pt idx="452">
                  <c:v>12.3694130443037</c:v>
                </c:pt>
                <c:pt idx="453">
                  <c:v>12.3850379944779</c:v>
                </c:pt>
                <c:pt idx="454">
                  <c:v>12.4116449607536</c:v>
                </c:pt>
                <c:pt idx="455">
                  <c:v>12.586628626358101</c:v>
                </c:pt>
                <c:pt idx="456">
                  <c:v>12.708742321934601</c:v>
                </c:pt>
                <c:pt idx="457">
                  <c:v>12.725207068957401</c:v>
                </c:pt>
                <c:pt idx="458">
                  <c:v>12.7272940929979</c:v>
                </c:pt>
                <c:pt idx="459">
                  <c:v>12.7830107454211</c:v>
                </c:pt>
                <c:pt idx="460">
                  <c:v>12.848914079144</c:v>
                </c:pt>
                <c:pt idx="461">
                  <c:v>12.8526488775387</c:v>
                </c:pt>
                <c:pt idx="462">
                  <c:v>12.8531652904938</c:v>
                </c:pt>
                <c:pt idx="463">
                  <c:v>12.951485839883601</c:v>
                </c:pt>
                <c:pt idx="464">
                  <c:v>12.9533095043153</c:v>
                </c:pt>
                <c:pt idx="465">
                  <c:v>12.9900166871957</c:v>
                </c:pt>
                <c:pt idx="466">
                  <c:v>13.003284902311901</c:v>
                </c:pt>
                <c:pt idx="467">
                  <c:v>13.022835388779599</c:v>
                </c:pt>
                <c:pt idx="468">
                  <c:v>13.043260061182099</c:v>
                </c:pt>
                <c:pt idx="469">
                  <c:v>13.0595315471292</c:v>
                </c:pt>
                <c:pt idx="470">
                  <c:v>13.0812791824198</c:v>
                </c:pt>
                <c:pt idx="471">
                  <c:v>13.207074923485299</c:v>
                </c:pt>
                <c:pt idx="472">
                  <c:v>13.2295786859468</c:v>
                </c:pt>
                <c:pt idx="473">
                  <c:v>13.287209019996199</c:v>
                </c:pt>
                <c:pt idx="474">
                  <c:v>13.3171115294099</c:v>
                </c:pt>
                <c:pt idx="475">
                  <c:v>13.3636638978496</c:v>
                </c:pt>
                <c:pt idx="476">
                  <c:v>13.6029477454722</c:v>
                </c:pt>
                <c:pt idx="477">
                  <c:v>13.639958143498299</c:v>
                </c:pt>
                <c:pt idx="478">
                  <c:v>13.655498089044899</c:v>
                </c:pt>
                <c:pt idx="479">
                  <c:v>13.6712808618322</c:v>
                </c:pt>
                <c:pt idx="480">
                  <c:v>13.714141223114</c:v>
                </c:pt>
                <c:pt idx="481">
                  <c:v>13.7502507413737</c:v>
                </c:pt>
                <c:pt idx="482">
                  <c:v>13.7502826857381</c:v>
                </c:pt>
                <c:pt idx="483">
                  <c:v>13.7857187646441</c:v>
                </c:pt>
                <c:pt idx="484">
                  <c:v>13.845197552412399</c:v>
                </c:pt>
                <c:pt idx="485">
                  <c:v>13.954293939491601</c:v>
                </c:pt>
                <c:pt idx="486">
                  <c:v>13.969042046461301</c:v>
                </c:pt>
                <c:pt idx="487">
                  <c:v>14.008756120689201</c:v>
                </c:pt>
                <c:pt idx="488">
                  <c:v>14.0223576677963</c:v>
                </c:pt>
                <c:pt idx="489">
                  <c:v>14.041304575745</c:v>
                </c:pt>
                <c:pt idx="490">
                  <c:v>14.076716661453201</c:v>
                </c:pt>
                <c:pt idx="491">
                  <c:v>14.133979507256299</c:v>
                </c:pt>
                <c:pt idx="492">
                  <c:v>14.1582680391148</c:v>
                </c:pt>
                <c:pt idx="493">
                  <c:v>14.1806571978218</c:v>
                </c:pt>
                <c:pt idx="494">
                  <c:v>14.1983745959587</c:v>
                </c:pt>
                <c:pt idx="495">
                  <c:v>14.2026776322164</c:v>
                </c:pt>
                <c:pt idx="496">
                  <c:v>14.253955463928399</c:v>
                </c:pt>
                <c:pt idx="497">
                  <c:v>14.278917554304</c:v>
                </c:pt>
                <c:pt idx="498">
                  <c:v>14.2865441963077</c:v>
                </c:pt>
                <c:pt idx="499">
                  <c:v>14.381511112675099</c:v>
                </c:pt>
                <c:pt idx="500">
                  <c:v>14.408034028219401</c:v>
                </c:pt>
                <c:pt idx="501">
                  <c:v>14.422602275386501</c:v>
                </c:pt>
                <c:pt idx="502">
                  <c:v>14.4491645265371</c:v>
                </c:pt>
                <c:pt idx="503">
                  <c:v>14.5169194312766</c:v>
                </c:pt>
                <c:pt idx="504">
                  <c:v>14.5183011368902</c:v>
                </c:pt>
                <c:pt idx="505">
                  <c:v>14.61162570538</c:v>
                </c:pt>
                <c:pt idx="506">
                  <c:v>14.8124444521964</c:v>
                </c:pt>
                <c:pt idx="507">
                  <c:v>14.824708329048001</c:v>
                </c:pt>
                <c:pt idx="508">
                  <c:v>14.874669978395101</c:v>
                </c:pt>
                <c:pt idx="509">
                  <c:v>14.903392828069601</c:v>
                </c:pt>
                <c:pt idx="510">
                  <c:v>15.013203606009499</c:v>
                </c:pt>
                <c:pt idx="511">
                  <c:v>15.0409912349959</c:v>
                </c:pt>
                <c:pt idx="512">
                  <c:v>15.138852758333099</c:v>
                </c:pt>
                <c:pt idx="513">
                  <c:v>15.171012479346199</c:v>
                </c:pt>
                <c:pt idx="514">
                  <c:v>15.226177008822599</c:v>
                </c:pt>
                <c:pt idx="515">
                  <c:v>15.271678193472299</c:v>
                </c:pt>
                <c:pt idx="516">
                  <c:v>15.2915111850016</c:v>
                </c:pt>
                <c:pt idx="517">
                  <c:v>15.2927872133441</c:v>
                </c:pt>
                <c:pt idx="518">
                  <c:v>15.2975140595809</c:v>
                </c:pt>
                <c:pt idx="519">
                  <c:v>15.347961754538099</c:v>
                </c:pt>
                <c:pt idx="520">
                  <c:v>15.375438028946499</c:v>
                </c:pt>
                <c:pt idx="521">
                  <c:v>15.399595861323199</c:v>
                </c:pt>
                <c:pt idx="522">
                  <c:v>15.411270276561901</c:v>
                </c:pt>
                <c:pt idx="523">
                  <c:v>15.419999404344701</c:v>
                </c:pt>
                <c:pt idx="524">
                  <c:v>15.4361655809917</c:v>
                </c:pt>
                <c:pt idx="525">
                  <c:v>15.481736125890199</c:v>
                </c:pt>
                <c:pt idx="526">
                  <c:v>15.544274169020399</c:v>
                </c:pt>
                <c:pt idx="527">
                  <c:v>15.5946984761395</c:v>
                </c:pt>
                <c:pt idx="528">
                  <c:v>15.640283840708401</c:v>
                </c:pt>
                <c:pt idx="529">
                  <c:v>15.6911188028753</c:v>
                </c:pt>
                <c:pt idx="530">
                  <c:v>15.722346700727901</c:v>
                </c:pt>
                <c:pt idx="531">
                  <c:v>15.7982480935752</c:v>
                </c:pt>
                <c:pt idx="532">
                  <c:v>15.8778509814292</c:v>
                </c:pt>
                <c:pt idx="533">
                  <c:v>15.8895257967524</c:v>
                </c:pt>
                <c:pt idx="534">
                  <c:v>15.923049695020699</c:v>
                </c:pt>
                <c:pt idx="535">
                  <c:v>15.981456194073001</c:v>
                </c:pt>
                <c:pt idx="536">
                  <c:v>16.014872048050201</c:v>
                </c:pt>
                <c:pt idx="537">
                  <c:v>16.101250081873101</c:v>
                </c:pt>
                <c:pt idx="538">
                  <c:v>16.200184436980599</c:v>
                </c:pt>
                <c:pt idx="539">
                  <c:v>16.214528457727301</c:v>
                </c:pt>
                <c:pt idx="540">
                  <c:v>16.221401408780402</c:v>
                </c:pt>
                <c:pt idx="541">
                  <c:v>16.295361250173301</c:v>
                </c:pt>
                <c:pt idx="542">
                  <c:v>16.364567143842599</c:v>
                </c:pt>
                <c:pt idx="543">
                  <c:v>16.5047268839553</c:v>
                </c:pt>
                <c:pt idx="544">
                  <c:v>16.5212256475352</c:v>
                </c:pt>
                <c:pt idx="545">
                  <c:v>16.548443079343301</c:v>
                </c:pt>
                <c:pt idx="546">
                  <c:v>16.565314982086399</c:v>
                </c:pt>
                <c:pt idx="547">
                  <c:v>16.6856062123552</c:v>
                </c:pt>
                <c:pt idx="548">
                  <c:v>16.747415123041701</c:v>
                </c:pt>
                <c:pt idx="549">
                  <c:v>16.747428929717099</c:v>
                </c:pt>
                <c:pt idx="550">
                  <c:v>16.809963127201399</c:v>
                </c:pt>
                <c:pt idx="551">
                  <c:v>16.8128312556073</c:v>
                </c:pt>
                <c:pt idx="552">
                  <c:v>16.8184827887453</c:v>
                </c:pt>
                <c:pt idx="553">
                  <c:v>16.93558115419</c:v>
                </c:pt>
                <c:pt idx="554">
                  <c:v>16.973919560201502</c:v>
                </c:pt>
                <c:pt idx="555">
                  <c:v>16.987810399383299</c:v>
                </c:pt>
                <c:pt idx="556">
                  <c:v>16.989758912473899</c:v>
                </c:pt>
                <c:pt idx="557">
                  <c:v>17.075859090779002</c:v>
                </c:pt>
                <c:pt idx="558">
                  <c:v>17.076789842918501</c:v>
                </c:pt>
                <c:pt idx="559">
                  <c:v>17.158727544825499</c:v>
                </c:pt>
                <c:pt idx="560">
                  <c:v>17.160343622323101</c:v>
                </c:pt>
                <c:pt idx="561">
                  <c:v>17.1981438403018</c:v>
                </c:pt>
                <c:pt idx="562">
                  <c:v>17.2140987580642</c:v>
                </c:pt>
                <c:pt idx="563">
                  <c:v>17.2791366572492</c:v>
                </c:pt>
                <c:pt idx="564">
                  <c:v>17.465370531659602</c:v>
                </c:pt>
                <c:pt idx="565">
                  <c:v>17.474715573713201</c:v>
                </c:pt>
                <c:pt idx="566">
                  <c:v>17.4854191476479</c:v>
                </c:pt>
                <c:pt idx="567">
                  <c:v>17.513962764293002</c:v>
                </c:pt>
                <c:pt idx="568">
                  <c:v>17.567994852084698</c:v>
                </c:pt>
                <c:pt idx="569">
                  <c:v>17.6917344438843</c:v>
                </c:pt>
                <c:pt idx="570">
                  <c:v>17.8749776132105</c:v>
                </c:pt>
                <c:pt idx="571">
                  <c:v>17.8825839762576</c:v>
                </c:pt>
                <c:pt idx="572">
                  <c:v>17.9572645798326</c:v>
                </c:pt>
                <c:pt idx="573">
                  <c:v>17.979132359847402</c:v>
                </c:pt>
                <c:pt idx="574">
                  <c:v>18.041002272162601</c:v>
                </c:pt>
                <c:pt idx="575">
                  <c:v>18.053046682849502</c:v>
                </c:pt>
                <c:pt idx="576">
                  <c:v>18.188641056418401</c:v>
                </c:pt>
                <c:pt idx="577">
                  <c:v>18.258925637397201</c:v>
                </c:pt>
                <c:pt idx="578">
                  <c:v>18.283202402530598</c:v>
                </c:pt>
                <c:pt idx="579">
                  <c:v>18.294007563032199</c:v>
                </c:pt>
                <c:pt idx="580">
                  <c:v>18.296617291867701</c:v>
                </c:pt>
                <c:pt idx="581">
                  <c:v>18.3443503798254</c:v>
                </c:pt>
                <c:pt idx="582">
                  <c:v>18.3567315785888</c:v>
                </c:pt>
                <c:pt idx="583">
                  <c:v>18.369372828529102</c:v>
                </c:pt>
                <c:pt idx="584">
                  <c:v>18.395739186436199</c:v>
                </c:pt>
                <c:pt idx="585">
                  <c:v>18.4684274578428</c:v>
                </c:pt>
                <c:pt idx="586">
                  <c:v>18.511773946576099</c:v>
                </c:pt>
                <c:pt idx="587">
                  <c:v>18.5178014740465</c:v>
                </c:pt>
                <c:pt idx="588">
                  <c:v>18.5330811402503</c:v>
                </c:pt>
                <c:pt idx="589">
                  <c:v>18.791262432679002</c:v>
                </c:pt>
                <c:pt idx="590">
                  <c:v>18.913661678282001</c:v>
                </c:pt>
                <c:pt idx="591">
                  <c:v>18.9295738765552</c:v>
                </c:pt>
                <c:pt idx="592">
                  <c:v>19.0094821600917</c:v>
                </c:pt>
                <c:pt idx="593">
                  <c:v>19.052788450263701</c:v>
                </c:pt>
                <c:pt idx="594">
                  <c:v>19.153411987118702</c:v>
                </c:pt>
                <c:pt idx="595">
                  <c:v>19.263398924723599</c:v>
                </c:pt>
                <c:pt idx="596">
                  <c:v>19.2946222834289</c:v>
                </c:pt>
                <c:pt idx="597">
                  <c:v>19.356116155630101</c:v>
                </c:pt>
                <c:pt idx="598">
                  <c:v>19.5102596170011</c:v>
                </c:pt>
                <c:pt idx="599">
                  <c:v>19.626680736311101</c:v>
                </c:pt>
                <c:pt idx="600">
                  <c:v>19.639382631306901</c:v>
                </c:pt>
                <c:pt idx="601">
                  <c:v>19.639635108411301</c:v>
                </c:pt>
                <c:pt idx="602">
                  <c:v>19.7295756130715</c:v>
                </c:pt>
                <c:pt idx="603">
                  <c:v>19.776384902999101</c:v>
                </c:pt>
                <c:pt idx="604">
                  <c:v>19.7769491447809</c:v>
                </c:pt>
                <c:pt idx="605">
                  <c:v>19.861213305998</c:v>
                </c:pt>
                <c:pt idx="606">
                  <c:v>19.949334485337399</c:v>
                </c:pt>
                <c:pt idx="607">
                  <c:v>19.9686119313094</c:v>
                </c:pt>
                <c:pt idx="608">
                  <c:v>20.042907328226001</c:v>
                </c:pt>
                <c:pt idx="609">
                  <c:v>20.056214102655201</c:v>
                </c:pt>
                <c:pt idx="610">
                  <c:v>20.1576818925071</c:v>
                </c:pt>
                <c:pt idx="611">
                  <c:v>20.3070850290013</c:v>
                </c:pt>
                <c:pt idx="612">
                  <c:v>20.321212218024101</c:v>
                </c:pt>
                <c:pt idx="613">
                  <c:v>20.3575325411487</c:v>
                </c:pt>
                <c:pt idx="614">
                  <c:v>20.3629605452272</c:v>
                </c:pt>
                <c:pt idx="615">
                  <c:v>20.367896764420301</c:v>
                </c:pt>
                <c:pt idx="616">
                  <c:v>20.412070069343201</c:v>
                </c:pt>
                <c:pt idx="617">
                  <c:v>20.413084326193001</c:v>
                </c:pt>
                <c:pt idx="618">
                  <c:v>20.4472889871079</c:v>
                </c:pt>
                <c:pt idx="619">
                  <c:v>20.525339779325101</c:v>
                </c:pt>
                <c:pt idx="620">
                  <c:v>20.5473094005138</c:v>
                </c:pt>
                <c:pt idx="621">
                  <c:v>20.549401082228901</c:v>
                </c:pt>
                <c:pt idx="622">
                  <c:v>20.609266518496302</c:v>
                </c:pt>
                <c:pt idx="623">
                  <c:v>20.8596291000697</c:v>
                </c:pt>
                <c:pt idx="624">
                  <c:v>20.8599233980033</c:v>
                </c:pt>
                <c:pt idx="625">
                  <c:v>20.896830139163299</c:v>
                </c:pt>
                <c:pt idx="626">
                  <c:v>20.899700417995799</c:v>
                </c:pt>
                <c:pt idx="627">
                  <c:v>20.961789353521301</c:v>
                </c:pt>
                <c:pt idx="628">
                  <c:v>20.969740937887199</c:v>
                </c:pt>
                <c:pt idx="629">
                  <c:v>20.994550710544001</c:v>
                </c:pt>
                <c:pt idx="630">
                  <c:v>21.200535234876298</c:v>
                </c:pt>
                <c:pt idx="631">
                  <c:v>21.279024209239299</c:v>
                </c:pt>
                <c:pt idx="632">
                  <c:v>21.5002006658213</c:v>
                </c:pt>
                <c:pt idx="633">
                  <c:v>21.713168614425101</c:v>
                </c:pt>
                <c:pt idx="634">
                  <c:v>21.717054883830599</c:v>
                </c:pt>
                <c:pt idx="635">
                  <c:v>21.752684072472501</c:v>
                </c:pt>
                <c:pt idx="636">
                  <c:v>21.75342145566</c:v>
                </c:pt>
                <c:pt idx="637">
                  <c:v>21.766429509967601</c:v>
                </c:pt>
                <c:pt idx="638">
                  <c:v>21.820189941555601</c:v>
                </c:pt>
                <c:pt idx="639">
                  <c:v>21.8251607826653</c:v>
                </c:pt>
                <c:pt idx="640">
                  <c:v>21.837102945775101</c:v>
                </c:pt>
                <c:pt idx="641">
                  <c:v>21.962991261735901</c:v>
                </c:pt>
                <c:pt idx="642">
                  <c:v>22.051780575676698</c:v>
                </c:pt>
                <c:pt idx="643">
                  <c:v>22.0568605213168</c:v>
                </c:pt>
                <c:pt idx="644">
                  <c:v>22.077640820294601</c:v>
                </c:pt>
                <c:pt idx="645">
                  <c:v>22.094847424977399</c:v>
                </c:pt>
                <c:pt idx="646">
                  <c:v>22.1225443276319</c:v>
                </c:pt>
                <c:pt idx="647">
                  <c:v>22.126246803675901</c:v>
                </c:pt>
                <c:pt idx="648">
                  <c:v>22.222779014028902</c:v>
                </c:pt>
                <c:pt idx="649">
                  <c:v>22.267942385748</c:v>
                </c:pt>
                <c:pt idx="650">
                  <c:v>22.305344671823399</c:v>
                </c:pt>
                <c:pt idx="651">
                  <c:v>22.428367913581699</c:v>
                </c:pt>
                <c:pt idx="652">
                  <c:v>22.503953030332902</c:v>
                </c:pt>
                <c:pt idx="653">
                  <c:v>22.6075847857824</c:v>
                </c:pt>
                <c:pt idx="654">
                  <c:v>22.772119564816698</c:v>
                </c:pt>
                <c:pt idx="655">
                  <c:v>22.847855647907</c:v>
                </c:pt>
                <c:pt idx="656">
                  <c:v>22.8509690603792</c:v>
                </c:pt>
                <c:pt idx="657">
                  <c:v>22.852691703357099</c:v>
                </c:pt>
                <c:pt idx="658">
                  <c:v>22.9787269151294</c:v>
                </c:pt>
                <c:pt idx="659">
                  <c:v>23.1154219926077</c:v>
                </c:pt>
                <c:pt idx="660">
                  <c:v>23.1628881747577</c:v>
                </c:pt>
                <c:pt idx="661">
                  <c:v>23.1962635345478</c:v>
                </c:pt>
                <c:pt idx="662">
                  <c:v>23.307631721601201</c:v>
                </c:pt>
                <c:pt idx="663">
                  <c:v>23.309483144313401</c:v>
                </c:pt>
                <c:pt idx="664">
                  <c:v>23.348246071487701</c:v>
                </c:pt>
                <c:pt idx="665">
                  <c:v>23.416147099688999</c:v>
                </c:pt>
                <c:pt idx="666">
                  <c:v>23.431142219246698</c:v>
                </c:pt>
                <c:pt idx="667">
                  <c:v>23.432666783102199</c:v>
                </c:pt>
                <c:pt idx="668">
                  <c:v>23.470698691904499</c:v>
                </c:pt>
                <c:pt idx="669">
                  <c:v>23.5270189800042</c:v>
                </c:pt>
                <c:pt idx="670">
                  <c:v>23.648882819339601</c:v>
                </c:pt>
                <c:pt idx="671">
                  <c:v>23.670993449767501</c:v>
                </c:pt>
                <c:pt idx="672">
                  <c:v>23.671009646728599</c:v>
                </c:pt>
                <c:pt idx="673">
                  <c:v>23.737660147164998</c:v>
                </c:pt>
                <c:pt idx="674">
                  <c:v>23.758189913697802</c:v>
                </c:pt>
                <c:pt idx="675">
                  <c:v>23.843668352693602</c:v>
                </c:pt>
                <c:pt idx="676">
                  <c:v>23.9482251219451</c:v>
                </c:pt>
                <c:pt idx="677">
                  <c:v>23.969211441845601</c:v>
                </c:pt>
                <c:pt idx="678">
                  <c:v>24.065078397162601</c:v>
                </c:pt>
                <c:pt idx="679">
                  <c:v>24.081367136783101</c:v>
                </c:pt>
                <c:pt idx="680">
                  <c:v>24.239881637387299</c:v>
                </c:pt>
                <c:pt idx="681">
                  <c:v>24.2477442793239</c:v>
                </c:pt>
                <c:pt idx="682">
                  <c:v>24.422646381773401</c:v>
                </c:pt>
                <c:pt idx="683">
                  <c:v>24.4466643568724</c:v>
                </c:pt>
                <c:pt idx="684">
                  <c:v>24.448359802246401</c:v>
                </c:pt>
                <c:pt idx="685">
                  <c:v>24.491741484031099</c:v>
                </c:pt>
                <c:pt idx="686">
                  <c:v>24.5512802366841</c:v>
                </c:pt>
                <c:pt idx="687">
                  <c:v>24.617564280398501</c:v>
                </c:pt>
                <c:pt idx="688">
                  <c:v>24.644741620744199</c:v>
                </c:pt>
                <c:pt idx="689">
                  <c:v>24.6494588621349</c:v>
                </c:pt>
                <c:pt idx="690">
                  <c:v>24.6513652838767</c:v>
                </c:pt>
                <c:pt idx="691">
                  <c:v>24.707089735076099</c:v>
                </c:pt>
                <c:pt idx="692">
                  <c:v>24.745587443813999</c:v>
                </c:pt>
                <c:pt idx="693">
                  <c:v>24.797676971670899</c:v>
                </c:pt>
                <c:pt idx="694">
                  <c:v>24.798618557744</c:v>
                </c:pt>
                <c:pt idx="695">
                  <c:v>24.968994476713501</c:v>
                </c:pt>
                <c:pt idx="696">
                  <c:v>25.0464551374316</c:v>
                </c:pt>
                <c:pt idx="697">
                  <c:v>25.0839238278568</c:v>
                </c:pt>
                <c:pt idx="698">
                  <c:v>25.099916458402799</c:v>
                </c:pt>
                <c:pt idx="699">
                  <c:v>25.276772839948499</c:v>
                </c:pt>
                <c:pt idx="700">
                  <c:v>25.3216623774472</c:v>
                </c:pt>
                <c:pt idx="701">
                  <c:v>25.334291760293301</c:v>
                </c:pt>
                <c:pt idx="702">
                  <c:v>25.3438585185188</c:v>
                </c:pt>
                <c:pt idx="703">
                  <c:v>25.479460901461799</c:v>
                </c:pt>
                <c:pt idx="704">
                  <c:v>25.5026824985373</c:v>
                </c:pt>
                <c:pt idx="705">
                  <c:v>25.5780725197103</c:v>
                </c:pt>
                <c:pt idx="706">
                  <c:v>25.597160470553</c:v>
                </c:pt>
                <c:pt idx="707">
                  <c:v>25.767621978067201</c:v>
                </c:pt>
                <c:pt idx="708">
                  <c:v>25.805875953572301</c:v>
                </c:pt>
                <c:pt idx="709">
                  <c:v>25.8176543031561</c:v>
                </c:pt>
                <c:pt idx="710">
                  <c:v>25.8638774490658</c:v>
                </c:pt>
                <c:pt idx="711">
                  <c:v>25.866487410731899</c:v>
                </c:pt>
                <c:pt idx="712">
                  <c:v>25.9307529757473</c:v>
                </c:pt>
                <c:pt idx="713">
                  <c:v>25.9327213725749</c:v>
                </c:pt>
                <c:pt idx="714">
                  <c:v>26.045817495645</c:v>
                </c:pt>
                <c:pt idx="715">
                  <c:v>26.205906619198899</c:v>
                </c:pt>
                <c:pt idx="716">
                  <c:v>26.279316725209402</c:v>
                </c:pt>
                <c:pt idx="717">
                  <c:v>26.336843857476101</c:v>
                </c:pt>
                <c:pt idx="718">
                  <c:v>26.361168517911299</c:v>
                </c:pt>
                <c:pt idx="719">
                  <c:v>26.506389768675302</c:v>
                </c:pt>
                <c:pt idx="720">
                  <c:v>26.6051757582369</c:v>
                </c:pt>
                <c:pt idx="721">
                  <c:v>26.644121436914801</c:v>
                </c:pt>
                <c:pt idx="722">
                  <c:v>26.692165152982199</c:v>
                </c:pt>
                <c:pt idx="723">
                  <c:v>26.754644487865601</c:v>
                </c:pt>
                <c:pt idx="724">
                  <c:v>26.846668210779601</c:v>
                </c:pt>
                <c:pt idx="725">
                  <c:v>26.961433176877598</c:v>
                </c:pt>
                <c:pt idx="726">
                  <c:v>27.0095022608268</c:v>
                </c:pt>
                <c:pt idx="727">
                  <c:v>27.076080980843699</c:v>
                </c:pt>
                <c:pt idx="728">
                  <c:v>27.100269322640202</c:v>
                </c:pt>
                <c:pt idx="729">
                  <c:v>27.163001869686301</c:v>
                </c:pt>
                <c:pt idx="730">
                  <c:v>27.1770072993199</c:v>
                </c:pt>
                <c:pt idx="731">
                  <c:v>27.2314584095705</c:v>
                </c:pt>
                <c:pt idx="732">
                  <c:v>27.326436036147498</c:v>
                </c:pt>
                <c:pt idx="733">
                  <c:v>27.3341514150354</c:v>
                </c:pt>
                <c:pt idx="734">
                  <c:v>27.3789979264814</c:v>
                </c:pt>
                <c:pt idx="735">
                  <c:v>27.396266952038101</c:v>
                </c:pt>
                <c:pt idx="736">
                  <c:v>27.404702406257702</c:v>
                </c:pt>
                <c:pt idx="737">
                  <c:v>27.451004039377299</c:v>
                </c:pt>
                <c:pt idx="738">
                  <c:v>27.485099312724</c:v>
                </c:pt>
                <c:pt idx="739">
                  <c:v>27.519146917105601</c:v>
                </c:pt>
                <c:pt idx="740">
                  <c:v>27.542033952541999</c:v>
                </c:pt>
                <c:pt idx="741">
                  <c:v>27.5846364011636</c:v>
                </c:pt>
                <c:pt idx="742">
                  <c:v>27.678167488970701</c:v>
                </c:pt>
                <c:pt idx="743">
                  <c:v>27.688483496077701</c:v>
                </c:pt>
                <c:pt idx="744">
                  <c:v>27.728032457233599</c:v>
                </c:pt>
                <c:pt idx="745">
                  <c:v>27.7539288139644</c:v>
                </c:pt>
                <c:pt idx="746">
                  <c:v>27.7789462105113</c:v>
                </c:pt>
                <c:pt idx="747">
                  <c:v>27.804216624118698</c:v>
                </c:pt>
                <c:pt idx="748">
                  <c:v>27.865961424887502</c:v>
                </c:pt>
                <c:pt idx="749">
                  <c:v>27.957147148318899</c:v>
                </c:pt>
                <c:pt idx="750">
                  <c:v>27.985685596123599</c:v>
                </c:pt>
                <c:pt idx="751">
                  <c:v>28.046930556080198</c:v>
                </c:pt>
                <c:pt idx="752">
                  <c:v>28.3947437050495</c:v>
                </c:pt>
                <c:pt idx="753">
                  <c:v>28.439568679660901</c:v>
                </c:pt>
                <c:pt idx="754">
                  <c:v>28.461467967146898</c:v>
                </c:pt>
                <c:pt idx="755">
                  <c:v>28.5692178391594</c:v>
                </c:pt>
                <c:pt idx="756">
                  <c:v>28.7115754539821</c:v>
                </c:pt>
                <c:pt idx="757">
                  <c:v>28.830814964769701</c:v>
                </c:pt>
                <c:pt idx="758">
                  <c:v>28.908919075385</c:v>
                </c:pt>
                <c:pt idx="759">
                  <c:v>29.001627650924299</c:v>
                </c:pt>
                <c:pt idx="760">
                  <c:v>29.045200788297102</c:v>
                </c:pt>
                <c:pt idx="761">
                  <c:v>29.072820812344901</c:v>
                </c:pt>
                <c:pt idx="762">
                  <c:v>29.092396630786698</c:v>
                </c:pt>
                <c:pt idx="763">
                  <c:v>29.344178804077501</c:v>
                </c:pt>
                <c:pt idx="764">
                  <c:v>29.422878611714001</c:v>
                </c:pt>
                <c:pt idx="765">
                  <c:v>29.4878062772307</c:v>
                </c:pt>
                <c:pt idx="766">
                  <c:v>29.5189012520689</c:v>
                </c:pt>
                <c:pt idx="767">
                  <c:v>29.8377785579044</c:v>
                </c:pt>
                <c:pt idx="768">
                  <c:v>30.109171870045699</c:v>
                </c:pt>
                <c:pt idx="769">
                  <c:v>30.158199670605701</c:v>
                </c:pt>
                <c:pt idx="770">
                  <c:v>30.3015996449369</c:v>
                </c:pt>
                <c:pt idx="771">
                  <c:v>30.479993489394001</c:v>
                </c:pt>
                <c:pt idx="772">
                  <c:v>30.508031298287499</c:v>
                </c:pt>
                <c:pt idx="773">
                  <c:v>30.585572144829001</c:v>
                </c:pt>
                <c:pt idx="774">
                  <c:v>30.667645621925899</c:v>
                </c:pt>
                <c:pt idx="775">
                  <c:v>30.847039648527101</c:v>
                </c:pt>
                <c:pt idx="776">
                  <c:v>30.921070392124701</c:v>
                </c:pt>
                <c:pt idx="777">
                  <c:v>30.921072954311999</c:v>
                </c:pt>
                <c:pt idx="778">
                  <c:v>30.999343165077601</c:v>
                </c:pt>
                <c:pt idx="779">
                  <c:v>31.136218130469601</c:v>
                </c:pt>
                <c:pt idx="780">
                  <c:v>31.280445235662501</c:v>
                </c:pt>
                <c:pt idx="781">
                  <c:v>31.330097022347498</c:v>
                </c:pt>
                <c:pt idx="782">
                  <c:v>31.587566153958701</c:v>
                </c:pt>
                <c:pt idx="783">
                  <c:v>32.102915060587499</c:v>
                </c:pt>
                <c:pt idx="784">
                  <c:v>32.224996161514397</c:v>
                </c:pt>
                <c:pt idx="785">
                  <c:v>32.242917616732697</c:v>
                </c:pt>
                <c:pt idx="786">
                  <c:v>32.291882040791499</c:v>
                </c:pt>
                <c:pt idx="787">
                  <c:v>32.319679552689202</c:v>
                </c:pt>
                <c:pt idx="788">
                  <c:v>32.595082859389798</c:v>
                </c:pt>
                <c:pt idx="789">
                  <c:v>32.6059263888747</c:v>
                </c:pt>
                <c:pt idx="790">
                  <c:v>32.637980531782198</c:v>
                </c:pt>
                <c:pt idx="791">
                  <c:v>32.671463164494597</c:v>
                </c:pt>
                <c:pt idx="792">
                  <c:v>32.689407954804899</c:v>
                </c:pt>
                <c:pt idx="793">
                  <c:v>32.725076538391697</c:v>
                </c:pt>
                <c:pt idx="794">
                  <c:v>33.014328962073002</c:v>
                </c:pt>
                <c:pt idx="795">
                  <c:v>33.106172734752597</c:v>
                </c:pt>
                <c:pt idx="796">
                  <c:v>33.176338228278198</c:v>
                </c:pt>
                <c:pt idx="797">
                  <c:v>33.185832968794102</c:v>
                </c:pt>
                <c:pt idx="798">
                  <c:v>33.4591504399407</c:v>
                </c:pt>
                <c:pt idx="799">
                  <c:v>33.669123889759497</c:v>
                </c:pt>
                <c:pt idx="800">
                  <c:v>33.7518832626495</c:v>
                </c:pt>
                <c:pt idx="801">
                  <c:v>33.868553418666103</c:v>
                </c:pt>
                <c:pt idx="802">
                  <c:v>33.888598250106298</c:v>
                </c:pt>
                <c:pt idx="803">
                  <c:v>33.918313471600399</c:v>
                </c:pt>
                <c:pt idx="804">
                  <c:v>33.977297225848098</c:v>
                </c:pt>
                <c:pt idx="805">
                  <c:v>34.070313790813103</c:v>
                </c:pt>
                <c:pt idx="806">
                  <c:v>34.172127744182902</c:v>
                </c:pt>
                <c:pt idx="807">
                  <c:v>34.2042468468401</c:v>
                </c:pt>
                <c:pt idx="808">
                  <c:v>34.281422661498503</c:v>
                </c:pt>
                <c:pt idx="809">
                  <c:v>34.352228555709402</c:v>
                </c:pt>
                <c:pt idx="810">
                  <c:v>34.416098498089198</c:v>
                </c:pt>
                <c:pt idx="811">
                  <c:v>34.422505528547198</c:v>
                </c:pt>
                <c:pt idx="812">
                  <c:v>34.561117247559402</c:v>
                </c:pt>
                <c:pt idx="813">
                  <c:v>34.695971593260801</c:v>
                </c:pt>
                <c:pt idx="814">
                  <c:v>34.805704581432401</c:v>
                </c:pt>
                <c:pt idx="815">
                  <c:v>34.901219907097797</c:v>
                </c:pt>
                <c:pt idx="816">
                  <c:v>34.958588120408699</c:v>
                </c:pt>
                <c:pt idx="817">
                  <c:v>35.057370409250602</c:v>
                </c:pt>
                <c:pt idx="818">
                  <c:v>35.071948727473902</c:v>
                </c:pt>
                <c:pt idx="819">
                  <c:v>35.246234501593101</c:v>
                </c:pt>
                <c:pt idx="820">
                  <c:v>35.4872961275953</c:v>
                </c:pt>
                <c:pt idx="821">
                  <c:v>35.587458217397597</c:v>
                </c:pt>
                <c:pt idx="822">
                  <c:v>35.820375954626797</c:v>
                </c:pt>
                <c:pt idx="823">
                  <c:v>35.9137000252909</c:v>
                </c:pt>
                <c:pt idx="824">
                  <c:v>36.092095609516498</c:v>
                </c:pt>
                <c:pt idx="825">
                  <c:v>36.100160977266398</c:v>
                </c:pt>
                <c:pt idx="826">
                  <c:v>36.189049024886899</c:v>
                </c:pt>
                <c:pt idx="827">
                  <c:v>36.206573735922603</c:v>
                </c:pt>
                <c:pt idx="828">
                  <c:v>36.431122453883297</c:v>
                </c:pt>
                <c:pt idx="829">
                  <c:v>36.626102890819297</c:v>
                </c:pt>
                <c:pt idx="830">
                  <c:v>36.715659037323597</c:v>
                </c:pt>
                <c:pt idx="831">
                  <c:v>36.752244116311601</c:v>
                </c:pt>
                <c:pt idx="832">
                  <c:v>36.8657249228513</c:v>
                </c:pt>
                <c:pt idx="833">
                  <c:v>36.877375209466202</c:v>
                </c:pt>
                <c:pt idx="834">
                  <c:v>36.997000241414298</c:v>
                </c:pt>
                <c:pt idx="835">
                  <c:v>37.008313153522998</c:v>
                </c:pt>
                <c:pt idx="836">
                  <c:v>37.222241886152297</c:v>
                </c:pt>
                <c:pt idx="837">
                  <c:v>37.311205148459102</c:v>
                </c:pt>
                <c:pt idx="838">
                  <c:v>37.6421229539622</c:v>
                </c:pt>
                <c:pt idx="839">
                  <c:v>37.671251431256302</c:v>
                </c:pt>
                <c:pt idx="840">
                  <c:v>38.101862313530297</c:v>
                </c:pt>
                <c:pt idx="841">
                  <c:v>38.169420074955298</c:v>
                </c:pt>
                <c:pt idx="842">
                  <c:v>38.189974214643797</c:v>
                </c:pt>
                <c:pt idx="843">
                  <c:v>38.198713169906299</c:v>
                </c:pt>
                <c:pt idx="844">
                  <c:v>38.243664495409099</c:v>
                </c:pt>
                <c:pt idx="845">
                  <c:v>38.629675022140901</c:v>
                </c:pt>
                <c:pt idx="846">
                  <c:v>39.349537618427597</c:v>
                </c:pt>
                <c:pt idx="847">
                  <c:v>39.422572486599996</c:v>
                </c:pt>
                <c:pt idx="848">
                  <c:v>39.441229011827701</c:v>
                </c:pt>
                <c:pt idx="849">
                  <c:v>39.608919948598803</c:v>
                </c:pt>
                <c:pt idx="850">
                  <c:v>39.6236020808524</c:v>
                </c:pt>
                <c:pt idx="851">
                  <c:v>39.627889005229498</c:v>
                </c:pt>
                <c:pt idx="852">
                  <c:v>39.808642046288298</c:v>
                </c:pt>
                <c:pt idx="853">
                  <c:v>39.926391627401699</c:v>
                </c:pt>
                <c:pt idx="854">
                  <c:v>39.946288076922897</c:v>
                </c:pt>
                <c:pt idx="855">
                  <c:v>40.051657866448799</c:v>
                </c:pt>
                <c:pt idx="856">
                  <c:v>40.155623128399903</c:v>
                </c:pt>
                <c:pt idx="857">
                  <c:v>40.714768526837801</c:v>
                </c:pt>
                <c:pt idx="858">
                  <c:v>40.7210409843779</c:v>
                </c:pt>
                <c:pt idx="859">
                  <c:v>40.738481122386702</c:v>
                </c:pt>
                <c:pt idx="860">
                  <c:v>40.854773339781097</c:v>
                </c:pt>
                <c:pt idx="861">
                  <c:v>40.9615972281849</c:v>
                </c:pt>
                <c:pt idx="862">
                  <c:v>41.033462213523002</c:v>
                </c:pt>
                <c:pt idx="863">
                  <c:v>41.0342219043523</c:v>
                </c:pt>
                <c:pt idx="864">
                  <c:v>41.235172806671699</c:v>
                </c:pt>
                <c:pt idx="865">
                  <c:v>41.266400296241002</c:v>
                </c:pt>
                <c:pt idx="866">
                  <c:v>41.595877310261102</c:v>
                </c:pt>
                <c:pt idx="867">
                  <c:v>41.602266832948303</c:v>
                </c:pt>
                <c:pt idx="868">
                  <c:v>41.781789204281303</c:v>
                </c:pt>
                <c:pt idx="869">
                  <c:v>41.914957316354503</c:v>
                </c:pt>
                <c:pt idx="870">
                  <c:v>42.044456418603701</c:v>
                </c:pt>
                <c:pt idx="871">
                  <c:v>42.833083423264</c:v>
                </c:pt>
                <c:pt idx="872">
                  <c:v>42.911998016521899</c:v>
                </c:pt>
                <c:pt idx="873">
                  <c:v>42.982999907568697</c:v>
                </c:pt>
                <c:pt idx="874">
                  <c:v>43.1567346355532</c:v>
                </c:pt>
                <c:pt idx="875">
                  <c:v>43.202661789715897</c:v>
                </c:pt>
                <c:pt idx="876">
                  <c:v>43.688545256615299</c:v>
                </c:pt>
                <c:pt idx="877">
                  <c:v>43.8158239927143</c:v>
                </c:pt>
                <c:pt idx="878">
                  <c:v>43.9619844981885</c:v>
                </c:pt>
                <c:pt idx="879">
                  <c:v>44.077848244220597</c:v>
                </c:pt>
                <c:pt idx="880">
                  <c:v>44.147020179540498</c:v>
                </c:pt>
                <c:pt idx="881">
                  <c:v>44.3281957150853</c:v>
                </c:pt>
                <c:pt idx="882">
                  <c:v>44.503687388957204</c:v>
                </c:pt>
                <c:pt idx="883">
                  <c:v>44.530644148350397</c:v>
                </c:pt>
                <c:pt idx="884">
                  <c:v>44.557401886209803</c:v>
                </c:pt>
                <c:pt idx="885">
                  <c:v>44.6308415606618</c:v>
                </c:pt>
                <c:pt idx="886">
                  <c:v>44.854844197630896</c:v>
                </c:pt>
                <c:pt idx="887">
                  <c:v>45.247500270367297</c:v>
                </c:pt>
                <c:pt idx="888">
                  <c:v>45.315083835036198</c:v>
                </c:pt>
                <c:pt idx="889">
                  <c:v>45.381631955266599</c:v>
                </c:pt>
                <c:pt idx="890">
                  <c:v>45.640482308934203</c:v>
                </c:pt>
                <c:pt idx="891">
                  <c:v>45.7294901412074</c:v>
                </c:pt>
                <c:pt idx="892">
                  <c:v>45.867839196459101</c:v>
                </c:pt>
                <c:pt idx="893">
                  <c:v>45.983908860012903</c:v>
                </c:pt>
                <c:pt idx="894">
                  <c:v>46.019769480214102</c:v>
                </c:pt>
                <c:pt idx="895">
                  <c:v>46.386307405070099</c:v>
                </c:pt>
                <c:pt idx="896">
                  <c:v>46.588343018899202</c:v>
                </c:pt>
                <c:pt idx="897">
                  <c:v>46.695639958367401</c:v>
                </c:pt>
                <c:pt idx="898">
                  <c:v>46.8034402669823</c:v>
                </c:pt>
                <c:pt idx="899">
                  <c:v>46.959796523675301</c:v>
                </c:pt>
                <c:pt idx="900">
                  <c:v>47.122421182454197</c:v>
                </c:pt>
                <c:pt idx="901">
                  <c:v>47.482429045945999</c:v>
                </c:pt>
                <c:pt idx="902">
                  <c:v>47.7064017408943</c:v>
                </c:pt>
                <c:pt idx="903">
                  <c:v>47.803762621939804</c:v>
                </c:pt>
                <c:pt idx="904">
                  <c:v>48.027302903816697</c:v>
                </c:pt>
                <c:pt idx="905">
                  <c:v>48.104790594239503</c:v>
                </c:pt>
                <c:pt idx="906">
                  <c:v>48.206488342717897</c:v>
                </c:pt>
                <c:pt idx="907">
                  <c:v>48.3144988974041</c:v>
                </c:pt>
                <c:pt idx="908">
                  <c:v>48.446939802382602</c:v>
                </c:pt>
                <c:pt idx="909">
                  <c:v>48.5335377033296</c:v>
                </c:pt>
                <c:pt idx="910">
                  <c:v>48.976229849965002</c:v>
                </c:pt>
                <c:pt idx="911">
                  <c:v>49.012368893250802</c:v>
                </c:pt>
                <c:pt idx="912">
                  <c:v>49.1539829147464</c:v>
                </c:pt>
                <c:pt idx="913">
                  <c:v>49.3690627363926</c:v>
                </c:pt>
                <c:pt idx="914">
                  <c:v>49.622763575985999</c:v>
                </c:pt>
                <c:pt idx="915">
                  <c:v>49.630875162780299</c:v>
                </c:pt>
                <c:pt idx="916">
                  <c:v>49.996563591018699</c:v>
                </c:pt>
                <c:pt idx="917">
                  <c:v>50.134263709124497</c:v>
                </c:pt>
                <c:pt idx="918">
                  <c:v>50.179779410124397</c:v>
                </c:pt>
                <c:pt idx="919">
                  <c:v>50.244765329868201</c:v>
                </c:pt>
                <c:pt idx="920">
                  <c:v>50.252131905168902</c:v>
                </c:pt>
                <c:pt idx="921">
                  <c:v>50.2726523873812</c:v>
                </c:pt>
                <c:pt idx="922">
                  <c:v>50.646800381825003</c:v>
                </c:pt>
                <c:pt idx="923">
                  <c:v>51.383257956937598</c:v>
                </c:pt>
                <c:pt idx="924">
                  <c:v>51.738569393516201</c:v>
                </c:pt>
                <c:pt idx="925">
                  <c:v>51.837978439167799</c:v>
                </c:pt>
                <c:pt idx="926">
                  <c:v>51.925105437636397</c:v>
                </c:pt>
                <c:pt idx="927">
                  <c:v>52.049605661765398</c:v>
                </c:pt>
                <c:pt idx="928">
                  <c:v>52.403831129655899</c:v>
                </c:pt>
                <c:pt idx="929">
                  <c:v>52.4099622124291</c:v>
                </c:pt>
                <c:pt idx="930">
                  <c:v>52.941701907426697</c:v>
                </c:pt>
                <c:pt idx="931">
                  <c:v>53.161385533265197</c:v>
                </c:pt>
                <c:pt idx="932">
                  <c:v>53.192957901514397</c:v>
                </c:pt>
                <c:pt idx="933">
                  <c:v>53.5064709099168</c:v>
                </c:pt>
                <c:pt idx="934">
                  <c:v>53.698761627613401</c:v>
                </c:pt>
                <c:pt idx="935">
                  <c:v>53.819386285917801</c:v>
                </c:pt>
                <c:pt idx="936">
                  <c:v>54.639161257647899</c:v>
                </c:pt>
                <c:pt idx="937">
                  <c:v>55.022455402413797</c:v>
                </c:pt>
                <c:pt idx="938">
                  <c:v>55.684158868178201</c:v>
                </c:pt>
                <c:pt idx="939">
                  <c:v>56.709327055715903</c:v>
                </c:pt>
                <c:pt idx="940">
                  <c:v>56.806421488523497</c:v>
                </c:pt>
                <c:pt idx="941">
                  <c:v>56.827003202044402</c:v>
                </c:pt>
                <c:pt idx="942">
                  <c:v>56.859427757752698</c:v>
                </c:pt>
                <c:pt idx="943">
                  <c:v>56.927468972855202</c:v>
                </c:pt>
                <c:pt idx="944">
                  <c:v>57.466119779848498</c:v>
                </c:pt>
                <c:pt idx="945">
                  <c:v>58.092567812946101</c:v>
                </c:pt>
                <c:pt idx="946">
                  <c:v>58.507092176579803</c:v>
                </c:pt>
                <c:pt idx="947">
                  <c:v>59.052640824222003</c:v>
                </c:pt>
                <c:pt idx="948">
                  <c:v>59.455267126315199</c:v>
                </c:pt>
                <c:pt idx="949">
                  <c:v>59.933851818197397</c:v>
                </c:pt>
                <c:pt idx="950">
                  <c:v>60.398909984156496</c:v>
                </c:pt>
                <c:pt idx="951">
                  <c:v>60.759201656422803</c:v>
                </c:pt>
                <c:pt idx="952">
                  <c:v>61.268599527301198</c:v>
                </c:pt>
                <c:pt idx="953">
                  <c:v>61.316213436556602</c:v>
                </c:pt>
                <c:pt idx="954">
                  <c:v>61.756010329350801</c:v>
                </c:pt>
                <c:pt idx="955">
                  <c:v>61.792750629239698</c:v>
                </c:pt>
                <c:pt idx="956">
                  <c:v>62.469436387174703</c:v>
                </c:pt>
                <c:pt idx="957">
                  <c:v>62.842931850456601</c:v>
                </c:pt>
                <c:pt idx="958">
                  <c:v>63.038261583074899</c:v>
                </c:pt>
                <c:pt idx="959">
                  <c:v>63.328327211194598</c:v>
                </c:pt>
                <c:pt idx="960">
                  <c:v>64.064306788146496</c:v>
                </c:pt>
                <c:pt idx="961">
                  <c:v>64.167219143360896</c:v>
                </c:pt>
                <c:pt idx="962">
                  <c:v>64.577466594629897</c:v>
                </c:pt>
                <c:pt idx="963">
                  <c:v>64.670528257840303</c:v>
                </c:pt>
                <c:pt idx="964">
                  <c:v>65.202563601189297</c:v>
                </c:pt>
                <c:pt idx="965">
                  <c:v>65.279090284013193</c:v>
                </c:pt>
                <c:pt idx="966">
                  <c:v>65.547770610079198</c:v>
                </c:pt>
                <c:pt idx="967">
                  <c:v>66.437820431719899</c:v>
                </c:pt>
                <c:pt idx="968">
                  <c:v>66.442678086916501</c:v>
                </c:pt>
                <c:pt idx="969">
                  <c:v>66.612973036819099</c:v>
                </c:pt>
                <c:pt idx="970">
                  <c:v>66.7051815154189</c:v>
                </c:pt>
                <c:pt idx="971">
                  <c:v>67.156996414065404</c:v>
                </c:pt>
                <c:pt idx="972">
                  <c:v>67.616027845644396</c:v>
                </c:pt>
                <c:pt idx="973">
                  <c:v>67.824863335692299</c:v>
                </c:pt>
                <c:pt idx="974">
                  <c:v>68.1929532164866</c:v>
                </c:pt>
                <c:pt idx="975">
                  <c:v>70.042905929141696</c:v>
                </c:pt>
                <c:pt idx="976">
                  <c:v>71.728666982444494</c:v>
                </c:pt>
                <c:pt idx="977">
                  <c:v>74.074462633104304</c:v>
                </c:pt>
                <c:pt idx="978">
                  <c:v>74.403861674352598</c:v>
                </c:pt>
                <c:pt idx="979">
                  <c:v>75.662978477300399</c:v>
                </c:pt>
                <c:pt idx="980">
                  <c:v>75.838531758160599</c:v>
                </c:pt>
                <c:pt idx="981">
                  <c:v>76.305731150822794</c:v>
                </c:pt>
                <c:pt idx="982">
                  <c:v>76.438436675341194</c:v>
                </c:pt>
                <c:pt idx="983">
                  <c:v>83.271639067204006</c:v>
                </c:pt>
                <c:pt idx="984">
                  <c:v>84.062278585820096</c:v>
                </c:pt>
                <c:pt idx="985">
                  <c:v>86.123752705277198</c:v>
                </c:pt>
                <c:pt idx="986">
                  <c:v>87.048533204467304</c:v>
                </c:pt>
                <c:pt idx="987">
                  <c:v>87.436216528983095</c:v>
                </c:pt>
                <c:pt idx="988">
                  <c:v>89.858150080183194</c:v>
                </c:pt>
                <c:pt idx="989">
                  <c:v>90.945161849597099</c:v>
                </c:pt>
                <c:pt idx="990">
                  <c:v>95.324571989942001</c:v>
                </c:pt>
                <c:pt idx="991">
                  <c:v>95.855892047622802</c:v>
                </c:pt>
                <c:pt idx="992">
                  <c:v>98.280981898644598</c:v>
                </c:pt>
                <c:pt idx="993">
                  <c:v>99.437630892136696</c:v>
                </c:pt>
                <c:pt idx="994">
                  <c:v>101.075427204707</c:v>
                </c:pt>
                <c:pt idx="995">
                  <c:v>101.30093648982201</c:v>
                </c:pt>
                <c:pt idx="996">
                  <c:v>101.701735303143</c:v>
                </c:pt>
                <c:pt idx="997">
                  <c:v>101.73724960803401</c:v>
                </c:pt>
                <c:pt idx="998">
                  <c:v>109.261299592661</c:v>
                </c:pt>
                <c:pt idx="999">
                  <c:v>114.852627289699</c:v>
                </c:pt>
                <c:pt idx="1000">
                  <c:v>134.21102973269899</c:v>
                </c:pt>
              </c:numCache>
            </c:numRef>
          </c:xVal>
          <c:yVal>
            <c:numRef>
              <c:f>'[Example-competing risk vs censored-output tables-Jan 2018.xlsx]crisktab'!$D$6:$D$1006</c:f>
              <c:numCache>
                <c:formatCode>0.0%</c:formatCode>
                <c:ptCount val="1001"/>
                <c:pt idx="0">
                  <c:v>0</c:v>
                </c:pt>
                <c:pt idx="1">
                  <c:v>1E-3</c:v>
                </c:pt>
                <c:pt idx="2">
                  <c:v>2E-3</c:v>
                </c:pt>
                <c:pt idx="3">
                  <c:v>3.0000000000000001E-3</c:v>
                </c:pt>
                <c:pt idx="4">
                  <c:v>3.0000000000000001E-3</c:v>
                </c:pt>
                <c:pt idx="5">
                  <c:v>4.0000000000000001E-3</c:v>
                </c:pt>
                <c:pt idx="6">
                  <c:v>5.0000000000000001E-3</c:v>
                </c:pt>
                <c:pt idx="7">
                  <c:v>5.0000000000000001E-3</c:v>
                </c:pt>
                <c:pt idx="8">
                  <c:v>6.0000000000000001E-3</c:v>
                </c:pt>
                <c:pt idx="9">
                  <c:v>6.0000000000000001E-3</c:v>
                </c:pt>
                <c:pt idx="10">
                  <c:v>7.0000000000000001E-3</c:v>
                </c:pt>
                <c:pt idx="11">
                  <c:v>8.0000000000000002E-3</c:v>
                </c:pt>
                <c:pt idx="12">
                  <c:v>8.0000000000000002E-3</c:v>
                </c:pt>
                <c:pt idx="13">
                  <c:v>8.9999999999999993E-3</c:v>
                </c:pt>
                <c:pt idx="14">
                  <c:v>0.01</c:v>
                </c:pt>
                <c:pt idx="15">
                  <c:v>0.01</c:v>
                </c:pt>
                <c:pt idx="16">
                  <c:v>0.01</c:v>
                </c:pt>
                <c:pt idx="17">
                  <c:v>1.0999999999999999E-2</c:v>
                </c:pt>
                <c:pt idx="18">
                  <c:v>1.2E-2</c:v>
                </c:pt>
                <c:pt idx="19">
                  <c:v>1.2999999999999999E-2</c:v>
                </c:pt>
                <c:pt idx="20">
                  <c:v>1.4E-2</c:v>
                </c:pt>
                <c:pt idx="21">
                  <c:v>1.4999999999999999E-2</c:v>
                </c:pt>
                <c:pt idx="22">
                  <c:v>1.6E-2</c:v>
                </c:pt>
                <c:pt idx="23">
                  <c:v>1.7000000000000001E-2</c:v>
                </c:pt>
                <c:pt idx="24">
                  <c:v>1.7999999999999999E-2</c:v>
                </c:pt>
                <c:pt idx="25">
                  <c:v>1.7999999999999999E-2</c:v>
                </c:pt>
                <c:pt idx="26">
                  <c:v>1.9E-2</c:v>
                </c:pt>
                <c:pt idx="27">
                  <c:v>0.02</c:v>
                </c:pt>
                <c:pt idx="28">
                  <c:v>2.1000000000000001E-2</c:v>
                </c:pt>
                <c:pt idx="29">
                  <c:v>2.1999999999999999E-2</c:v>
                </c:pt>
                <c:pt idx="30">
                  <c:v>2.3E-2</c:v>
                </c:pt>
                <c:pt idx="31">
                  <c:v>2.4E-2</c:v>
                </c:pt>
                <c:pt idx="32">
                  <c:v>2.5000000000000001E-2</c:v>
                </c:pt>
                <c:pt idx="33">
                  <c:v>2.5999999999999999E-2</c:v>
                </c:pt>
                <c:pt idx="34">
                  <c:v>2.7E-2</c:v>
                </c:pt>
                <c:pt idx="35">
                  <c:v>2.7E-2</c:v>
                </c:pt>
                <c:pt idx="36">
                  <c:v>2.8000000000000001E-2</c:v>
                </c:pt>
                <c:pt idx="37">
                  <c:v>2.9000000000000001E-2</c:v>
                </c:pt>
                <c:pt idx="38">
                  <c:v>0.03</c:v>
                </c:pt>
                <c:pt idx="39">
                  <c:v>3.1E-2</c:v>
                </c:pt>
                <c:pt idx="40">
                  <c:v>3.2000000000000001E-2</c:v>
                </c:pt>
                <c:pt idx="41">
                  <c:v>3.3000000000000002E-2</c:v>
                </c:pt>
                <c:pt idx="42">
                  <c:v>3.4000000000000002E-2</c:v>
                </c:pt>
                <c:pt idx="43">
                  <c:v>3.5000000000000003E-2</c:v>
                </c:pt>
                <c:pt idx="44">
                  <c:v>3.5999999999999997E-2</c:v>
                </c:pt>
                <c:pt idx="45">
                  <c:v>3.6999999999999998E-2</c:v>
                </c:pt>
                <c:pt idx="46">
                  <c:v>3.7999999999999999E-2</c:v>
                </c:pt>
                <c:pt idx="47">
                  <c:v>3.9E-2</c:v>
                </c:pt>
                <c:pt idx="48">
                  <c:v>0.04</c:v>
                </c:pt>
                <c:pt idx="49">
                  <c:v>4.1000000000000002E-2</c:v>
                </c:pt>
                <c:pt idx="50">
                  <c:v>4.2000000000000003E-2</c:v>
                </c:pt>
                <c:pt idx="51">
                  <c:v>4.2000000000000003E-2</c:v>
                </c:pt>
                <c:pt idx="52">
                  <c:v>4.2999999999999997E-2</c:v>
                </c:pt>
                <c:pt idx="53">
                  <c:v>4.3999999999999997E-2</c:v>
                </c:pt>
                <c:pt idx="54">
                  <c:v>4.4999999999999998E-2</c:v>
                </c:pt>
                <c:pt idx="55">
                  <c:v>4.5999999999999999E-2</c:v>
                </c:pt>
                <c:pt idx="56">
                  <c:v>4.7E-2</c:v>
                </c:pt>
                <c:pt idx="57">
                  <c:v>4.7E-2</c:v>
                </c:pt>
                <c:pt idx="58">
                  <c:v>4.8000000000000001E-2</c:v>
                </c:pt>
                <c:pt idx="59">
                  <c:v>4.9000000000000002E-2</c:v>
                </c:pt>
                <c:pt idx="60">
                  <c:v>0.05</c:v>
                </c:pt>
                <c:pt idx="61">
                  <c:v>0.05</c:v>
                </c:pt>
                <c:pt idx="62">
                  <c:v>0.05</c:v>
                </c:pt>
                <c:pt idx="63">
                  <c:v>5.0999999999999997E-2</c:v>
                </c:pt>
                <c:pt idx="64">
                  <c:v>5.1999999999999998E-2</c:v>
                </c:pt>
                <c:pt idx="65">
                  <c:v>5.2999999999999999E-2</c:v>
                </c:pt>
                <c:pt idx="66">
                  <c:v>5.2999999999999999E-2</c:v>
                </c:pt>
                <c:pt idx="67">
                  <c:v>5.3999999999999999E-2</c:v>
                </c:pt>
                <c:pt idx="68">
                  <c:v>5.5E-2</c:v>
                </c:pt>
                <c:pt idx="69">
                  <c:v>5.6000000000000001E-2</c:v>
                </c:pt>
                <c:pt idx="70">
                  <c:v>5.7000000000000002E-2</c:v>
                </c:pt>
                <c:pt idx="71">
                  <c:v>5.7000000000000002E-2</c:v>
                </c:pt>
                <c:pt idx="72">
                  <c:v>5.8000000000000003E-2</c:v>
                </c:pt>
                <c:pt idx="73">
                  <c:v>5.8999999999999997E-2</c:v>
                </c:pt>
                <c:pt idx="74">
                  <c:v>0.06</c:v>
                </c:pt>
                <c:pt idx="75">
                  <c:v>6.0999999999999999E-2</c:v>
                </c:pt>
                <c:pt idx="76">
                  <c:v>6.2E-2</c:v>
                </c:pt>
                <c:pt idx="77">
                  <c:v>6.3E-2</c:v>
                </c:pt>
                <c:pt idx="78">
                  <c:v>6.4000000000000001E-2</c:v>
                </c:pt>
                <c:pt idx="79">
                  <c:v>6.5000000000000002E-2</c:v>
                </c:pt>
                <c:pt idx="80">
                  <c:v>6.6000000000000003E-2</c:v>
                </c:pt>
                <c:pt idx="81">
                  <c:v>6.7000000000000004E-2</c:v>
                </c:pt>
                <c:pt idx="82">
                  <c:v>6.8000000000000005E-2</c:v>
                </c:pt>
                <c:pt idx="83">
                  <c:v>6.9000000000000006E-2</c:v>
                </c:pt>
                <c:pt idx="84">
                  <c:v>7.0000000000000007E-2</c:v>
                </c:pt>
                <c:pt idx="85">
                  <c:v>7.0000000000000007E-2</c:v>
                </c:pt>
                <c:pt idx="86">
                  <c:v>7.0999999999999994E-2</c:v>
                </c:pt>
                <c:pt idx="87">
                  <c:v>7.2000000000000106E-2</c:v>
                </c:pt>
                <c:pt idx="88">
                  <c:v>7.3000000000000106E-2</c:v>
                </c:pt>
                <c:pt idx="89">
                  <c:v>7.4000000000000093E-2</c:v>
                </c:pt>
                <c:pt idx="90">
                  <c:v>7.4000000000000093E-2</c:v>
                </c:pt>
                <c:pt idx="91">
                  <c:v>7.5000000000000094E-2</c:v>
                </c:pt>
                <c:pt idx="92">
                  <c:v>7.6000000000000095E-2</c:v>
                </c:pt>
                <c:pt idx="93">
                  <c:v>7.7000000000000096E-2</c:v>
                </c:pt>
                <c:pt idx="94">
                  <c:v>7.8000000000000097E-2</c:v>
                </c:pt>
                <c:pt idx="95">
                  <c:v>7.8000000000000097E-2</c:v>
                </c:pt>
                <c:pt idx="96">
                  <c:v>7.9000000000000098E-2</c:v>
                </c:pt>
                <c:pt idx="97">
                  <c:v>8.0000000000000099E-2</c:v>
                </c:pt>
                <c:pt idx="98">
                  <c:v>8.10000000000001E-2</c:v>
                </c:pt>
                <c:pt idx="99">
                  <c:v>8.2000000000000101E-2</c:v>
                </c:pt>
                <c:pt idx="100">
                  <c:v>8.3000000000000101E-2</c:v>
                </c:pt>
                <c:pt idx="101">
                  <c:v>8.4000000000000102E-2</c:v>
                </c:pt>
                <c:pt idx="102">
                  <c:v>8.5000000000000103E-2</c:v>
                </c:pt>
                <c:pt idx="103">
                  <c:v>8.5000000000000103E-2</c:v>
                </c:pt>
                <c:pt idx="104">
                  <c:v>8.6000000000000104E-2</c:v>
                </c:pt>
                <c:pt idx="105">
                  <c:v>8.7000000000000105E-2</c:v>
                </c:pt>
                <c:pt idx="106">
                  <c:v>8.7000000000000105E-2</c:v>
                </c:pt>
                <c:pt idx="107">
                  <c:v>8.8000000000000106E-2</c:v>
                </c:pt>
                <c:pt idx="108">
                  <c:v>8.9000000000000107E-2</c:v>
                </c:pt>
                <c:pt idx="109">
                  <c:v>9.0000000000000094E-2</c:v>
                </c:pt>
                <c:pt idx="110">
                  <c:v>9.1000000000000095E-2</c:v>
                </c:pt>
                <c:pt idx="111">
                  <c:v>9.2000000000000096E-2</c:v>
                </c:pt>
                <c:pt idx="112">
                  <c:v>9.3000000000000096E-2</c:v>
                </c:pt>
                <c:pt idx="113">
                  <c:v>9.4000000000000097E-2</c:v>
                </c:pt>
                <c:pt idx="114">
                  <c:v>9.4000000000000097E-2</c:v>
                </c:pt>
                <c:pt idx="115">
                  <c:v>9.5000000000000098E-2</c:v>
                </c:pt>
                <c:pt idx="116">
                  <c:v>9.6000000000000099E-2</c:v>
                </c:pt>
                <c:pt idx="117">
                  <c:v>9.70000000000001E-2</c:v>
                </c:pt>
                <c:pt idx="118">
                  <c:v>9.70000000000001E-2</c:v>
                </c:pt>
                <c:pt idx="119">
                  <c:v>9.8000000000000101E-2</c:v>
                </c:pt>
                <c:pt idx="120">
                  <c:v>9.9000000000000102E-2</c:v>
                </c:pt>
                <c:pt idx="121">
                  <c:v>0.1</c:v>
                </c:pt>
                <c:pt idx="122">
                  <c:v>0.10100000000000001</c:v>
                </c:pt>
                <c:pt idx="123">
                  <c:v>0.10199999999999999</c:v>
                </c:pt>
                <c:pt idx="124">
                  <c:v>0.10299999999999999</c:v>
                </c:pt>
                <c:pt idx="125">
                  <c:v>0.104</c:v>
                </c:pt>
                <c:pt idx="126">
                  <c:v>0.105</c:v>
                </c:pt>
                <c:pt idx="127">
                  <c:v>0.105</c:v>
                </c:pt>
                <c:pt idx="128">
                  <c:v>0.105</c:v>
                </c:pt>
                <c:pt idx="129">
                  <c:v>0.106</c:v>
                </c:pt>
                <c:pt idx="130">
                  <c:v>0.107</c:v>
                </c:pt>
                <c:pt idx="131">
                  <c:v>0.107</c:v>
                </c:pt>
                <c:pt idx="132">
                  <c:v>0.107</c:v>
                </c:pt>
                <c:pt idx="133">
                  <c:v>0.108</c:v>
                </c:pt>
                <c:pt idx="134">
                  <c:v>0.109</c:v>
                </c:pt>
                <c:pt idx="135">
                  <c:v>0.11</c:v>
                </c:pt>
                <c:pt idx="136">
                  <c:v>0.111</c:v>
                </c:pt>
                <c:pt idx="137">
                  <c:v>0.112</c:v>
                </c:pt>
                <c:pt idx="138">
                  <c:v>0.113</c:v>
                </c:pt>
                <c:pt idx="139">
                  <c:v>0.114</c:v>
                </c:pt>
                <c:pt idx="140">
                  <c:v>0.115</c:v>
                </c:pt>
                <c:pt idx="141">
                  <c:v>0.11600000000000001</c:v>
                </c:pt>
                <c:pt idx="142">
                  <c:v>0.11700000000000001</c:v>
                </c:pt>
                <c:pt idx="143">
                  <c:v>0.11799999999999999</c:v>
                </c:pt>
                <c:pt idx="144">
                  <c:v>0.11899999999999999</c:v>
                </c:pt>
                <c:pt idx="145">
                  <c:v>0.12</c:v>
                </c:pt>
                <c:pt idx="146">
                  <c:v>0.121</c:v>
                </c:pt>
                <c:pt idx="147">
                  <c:v>0.121</c:v>
                </c:pt>
                <c:pt idx="148">
                  <c:v>0.122</c:v>
                </c:pt>
                <c:pt idx="149">
                  <c:v>0.123</c:v>
                </c:pt>
                <c:pt idx="150">
                  <c:v>0.123</c:v>
                </c:pt>
                <c:pt idx="151">
                  <c:v>0.124</c:v>
                </c:pt>
                <c:pt idx="152">
                  <c:v>0.125</c:v>
                </c:pt>
                <c:pt idx="153">
                  <c:v>0.126</c:v>
                </c:pt>
                <c:pt idx="154">
                  <c:v>0.127</c:v>
                </c:pt>
                <c:pt idx="155">
                  <c:v>0.128</c:v>
                </c:pt>
                <c:pt idx="156">
                  <c:v>0.129</c:v>
                </c:pt>
                <c:pt idx="157">
                  <c:v>0.13</c:v>
                </c:pt>
                <c:pt idx="158">
                  <c:v>0.13100000000000001</c:v>
                </c:pt>
                <c:pt idx="159">
                  <c:v>0.13200000000000001</c:v>
                </c:pt>
                <c:pt idx="160">
                  <c:v>0.13300000000000001</c:v>
                </c:pt>
                <c:pt idx="161">
                  <c:v>0.13400000000000001</c:v>
                </c:pt>
                <c:pt idx="162">
                  <c:v>0.13400000000000001</c:v>
                </c:pt>
                <c:pt idx="163">
                  <c:v>0.13500000000000001</c:v>
                </c:pt>
                <c:pt idx="164">
                  <c:v>0.13600000000000001</c:v>
                </c:pt>
                <c:pt idx="165">
                  <c:v>0.13700000000000001</c:v>
                </c:pt>
                <c:pt idx="166">
                  <c:v>0.13800000000000001</c:v>
                </c:pt>
                <c:pt idx="167">
                  <c:v>0.13900000000000001</c:v>
                </c:pt>
                <c:pt idx="168">
                  <c:v>0.14000000000000001</c:v>
                </c:pt>
                <c:pt idx="169">
                  <c:v>0.14099999999999999</c:v>
                </c:pt>
                <c:pt idx="170">
                  <c:v>0.14199999999999999</c:v>
                </c:pt>
                <c:pt idx="171">
                  <c:v>0.14199999999999999</c:v>
                </c:pt>
                <c:pt idx="172">
                  <c:v>0.14299999999999999</c:v>
                </c:pt>
                <c:pt idx="173">
                  <c:v>0.14299999999999999</c:v>
                </c:pt>
                <c:pt idx="174">
                  <c:v>0.14399999999999999</c:v>
                </c:pt>
                <c:pt idx="175">
                  <c:v>0.14499999999999999</c:v>
                </c:pt>
                <c:pt idx="176">
                  <c:v>0.14599999999999999</c:v>
                </c:pt>
                <c:pt idx="177">
                  <c:v>0.14599999999999999</c:v>
                </c:pt>
                <c:pt idx="178">
                  <c:v>0.14699999999999999</c:v>
                </c:pt>
                <c:pt idx="179">
                  <c:v>0.14799999999999999</c:v>
                </c:pt>
                <c:pt idx="180">
                  <c:v>0.14899999999999999</c:v>
                </c:pt>
                <c:pt idx="181">
                  <c:v>0.15</c:v>
                </c:pt>
                <c:pt idx="182">
                  <c:v>0.151</c:v>
                </c:pt>
                <c:pt idx="183">
                  <c:v>0.151</c:v>
                </c:pt>
                <c:pt idx="184">
                  <c:v>0.152</c:v>
                </c:pt>
                <c:pt idx="185">
                  <c:v>0.153</c:v>
                </c:pt>
                <c:pt idx="186">
                  <c:v>0.154</c:v>
                </c:pt>
                <c:pt idx="187">
                  <c:v>0.155</c:v>
                </c:pt>
                <c:pt idx="188">
                  <c:v>0.156</c:v>
                </c:pt>
                <c:pt idx="189">
                  <c:v>0.157</c:v>
                </c:pt>
                <c:pt idx="190">
                  <c:v>0.158</c:v>
                </c:pt>
                <c:pt idx="191">
                  <c:v>0.159</c:v>
                </c:pt>
                <c:pt idx="192">
                  <c:v>0.159</c:v>
                </c:pt>
                <c:pt idx="193">
                  <c:v>0.16</c:v>
                </c:pt>
                <c:pt idx="194">
                  <c:v>0.161</c:v>
                </c:pt>
                <c:pt idx="195">
                  <c:v>0.16200000000000001</c:v>
                </c:pt>
                <c:pt idx="196">
                  <c:v>0.16300000000000001</c:v>
                </c:pt>
                <c:pt idx="197">
                  <c:v>0.16300000000000001</c:v>
                </c:pt>
                <c:pt idx="198">
                  <c:v>0.16300000000000001</c:v>
                </c:pt>
                <c:pt idx="199">
                  <c:v>0.16400000000000001</c:v>
                </c:pt>
                <c:pt idx="200">
                  <c:v>0.16500000000000001</c:v>
                </c:pt>
                <c:pt idx="201">
                  <c:v>0.16600000000000001</c:v>
                </c:pt>
                <c:pt idx="202">
                  <c:v>0.16700000000000001</c:v>
                </c:pt>
                <c:pt idx="203">
                  <c:v>0.16800000000000001</c:v>
                </c:pt>
                <c:pt idx="204">
                  <c:v>0.16900000000000001</c:v>
                </c:pt>
                <c:pt idx="205">
                  <c:v>0.16900000000000001</c:v>
                </c:pt>
                <c:pt idx="206">
                  <c:v>0.17</c:v>
                </c:pt>
                <c:pt idx="207">
                  <c:v>0.17100000000000001</c:v>
                </c:pt>
                <c:pt idx="208">
                  <c:v>0.17199999999999999</c:v>
                </c:pt>
                <c:pt idx="209">
                  <c:v>0.17299999999999999</c:v>
                </c:pt>
                <c:pt idx="210">
                  <c:v>0.17399999999999999</c:v>
                </c:pt>
                <c:pt idx="211">
                  <c:v>0.17499999999999999</c:v>
                </c:pt>
                <c:pt idx="212">
                  <c:v>0.17599999999999999</c:v>
                </c:pt>
                <c:pt idx="213">
                  <c:v>0.17699999999999999</c:v>
                </c:pt>
                <c:pt idx="214">
                  <c:v>0.17699999999999999</c:v>
                </c:pt>
                <c:pt idx="215">
                  <c:v>0.17699999999999999</c:v>
                </c:pt>
                <c:pt idx="216">
                  <c:v>0.17799999999999999</c:v>
                </c:pt>
                <c:pt idx="217">
                  <c:v>0.17799999999999999</c:v>
                </c:pt>
                <c:pt idx="218">
                  <c:v>0.17899999999999999</c:v>
                </c:pt>
                <c:pt idx="219">
                  <c:v>0.18</c:v>
                </c:pt>
                <c:pt idx="220">
                  <c:v>0.18</c:v>
                </c:pt>
                <c:pt idx="221">
                  <c:v>0.18099999999999999</c:v>
                </c:pt>
                <c:pt idx="222">
                  <c:v>0.182</c:v>
                </c:pt>
                <c:pt idx="223">
                  <c:v>0.183</c:v>
                </c:pt>
                <c:pt idx="224">
                  <c:v>0.184</c:v>
                </c:pt>
                <c:pt idx="225">
                  <c:v>0.184</c:v>
                </c:pt>
                <c:pt idx="226">
                  <c:v>0.185</c:v>
                </c:pt>
                <c:pt idx="227">
                  <c:v>0.185</c:v>
                </c:pt>
                <c:pt idx="228">
                  <c:v>0.186</c:v>
                </c:pt>
                <c:pt idx="229">
                  <c:v>0.187</c:v>
                </c:pt>
                <c:pt idx="230">
                  <c:v>0.188</c:v>
                </c:pt>
                <c:pt idx="231">
                  <c:v>0.189</c:v>
                </c:pt>
                <c:pt idx="232">
                  <c:v>0.19</c:v>
                </c:pt>
                <c:pt idx="233">
                  <c:v>0.191</c:v>
                </c:pt>
                <c:pt idx="234">
                  <c:v>0.192</c:v>
                </c:pt>
                <c:pt idx="235">
                  <c:v>0.193</c:v>
                </c:pt>
                <c:pt idx="236">
                  <c:v>0.19400000000000001</c:v>
                </c:pt>
                <c:pt idx="237">
                  <c:v>0.19400000000000001</c:v>
                </c:pt>
                <c:pt idx="238">
                  <c:v>0.19500000000000001</c:v>
                </c:pt>
                <c:pt idx="239">
                  <c:v>0.19500000000000001</c:v>
                </c:pt>
                <c:pt idx="240">
                  <c:v>0.19500000000000001</c:v>
                </c:pt>
                <c:pt idx="241">
                  <c:v>0.19600000000000001</c:v>
                </c:pt>
                <c:pt idx="242">
                  <c:v>0.19700000000000001</c:v>
                </c:pt>
                <c:pt idx="243">
                  <c:v>0.19800000000000001</c:v>
                </c:pt>
                <c:pt idx="244">
                  <c:v>0.19900000000000001</c:v>
                </c:pt>
                <c:pt idx="245">
                  <c:v>0.19900000000000001</c:v>
                </c:pt>
                <c:pt idx="246">
                  <c:v>0.19900000000000001</c:v>
                </c:pt>
                <c:pt idx="247">
                  <c:v>0.2</c:v>
                </c:pt>
                <c:pt idx="248">
                  <c:v>0.20100000000000001</c:v>
                </c:pt>
                <c:pt idx="249">
                  <c:v>0.20200000000000001</c:v>
                </c:pt>
                <c:pt idx="250">
                  <c:v>0.20300000000000001</c:v>
                </c:pt>
                <c:pt idx="251">
                  <c:v>0.20399999999999999</c:v>
                </c:pt>
                <c:pt idx="252">
                  <c:v>0.20399999999999999</c:v>
                </c:pt>
                <c:pt idx="253">
                  <c:v>0.20399999999999999</c:v>
                </c:pt>
                <c:pt idx="254">
                  <c:v>0.20499999999999999</c:v>
                </c:pt>
                <c:pt idx="255">
                  <c:v>0.20599999999999999</c:v>
                </c:pt>
                <c:pt idx="256">
                  <c:v>0.20699999999999999</c:v>
                </c:pt>
                <c:pt idx="257">
                  <c:v>0.20799999999999999</c:v>
                </c:pt>
                <c:pt idx="258">
                  <c:v>0.20899999999999999</c:v>
                </c:pt>
                <c:pt idx="259">
                  <c:v>0.21</c:v>
                </c:pt>
                <c:pt idx="260">
                  <c:v>0.21099999999999999</c:v>
                </c:pt>
                <c:pt idx="261">
                  <c:v>0.21199999999999999</c:v>
                </c:pt>
                <c:pt idx="262">
                  <c:v>0.21299999999999999</c:v>
                </c:pt>
                <c:pt idx="263">
                  <c:v>0.21299999999999999</c:v>
                </c:pt>
                <c:pt idx="264">
                  <c:v>0.214</c:v>
                </c:pt>
                <c:pt idx="265">
                  <c:v>0.215</c:v>
                </c:pt>
                <c:pt idx="266">
                  <c:v>0.215</c:v>
                </c:pt>
                <c:pt idx="267">
                  <c:v>0.215</c:v>
                </c:pt>
                <c:pt idx="268">
                  <c:v>0.216</c:v>
                </c:pt>
                <c:pt idx="269">
                  <c:v>0.217</c:v>
                </c:pt>
                <c:pt idx="270">
                  <c:v>0.217</c:v>
                </c:pt>
                <c:pt idx="271">
                  <c:v>0.218</c:v>
                </c:pt>
                <c:pt idx="272">
                  <c:v>0.219</c:v>
                </c:pt>
                <c:pt idx="273">
                  <c:v>0.22</c:v>
                </c:pt>
                <c:pt idx="274">
                  <c:v>0.221</c:v>
                </c:pt>
                <c:pt idx="275">
                  <c:v>0.222</c:v>
                </c:pt>
                <c:pt idx="276">
                  <c:v>0.222</c:v>
                </c:pt>
                <c:pt idx="277">
                  <c:v>0.223</c:v>
                </c:pt>
                <c:pt idx="278">
                  <c:v>0.224</c:v>
                </c:pt>
                <c:pt idx="279">
                  <c:v>0.22500000000000001</c:v>
                </c:pt>
                <c:pt idx="280">
                  <c:v>0.22600000000000001</c:v>
                </c:pt>
                <c:pt idx="281">
                  <c:v>0.22700000000000001</c:v>
                </c:pt>
                <c:pt idx="282">
                  <c:v>0.22800000000000001</c:v>
                </c:pt>
                <c:pt idx="283">
                  <c:v>0.22900000000000001</c:v>
                </c:pt>
                <c:pt idx="284">
                  <c:v>0.23</c:v>
                </c:pt>
                <c:pt idx="285">
                  <c:v>0.23</c:v>
                </c:pt>
                <c:pt idx="286">
                  <c:v>0.23</c:v>
                </c:pt>
                <c:pt idx="287">
                  <c:v>0.23100000000000001</c:v>
                </c:pt>
                <c:pt idx="288">
                  <c:v>0.23200000000000001</c:v>
                </c:pt>
                <c:pt idx="289">
                  <c:v>0.23300000000000001</c:v>
                </c:pt>
                <c:pt idx="290">
                  <c:v>0.23400000000000001</c:v>
                </c:pt>
                <c:pt idx="291">
                  <c:v>0.23499999999999999</c:v>
                </c:pt>
                <c:pt idx="292">
                  <c:v>0.23599999999999999</c:v>
                </c:pt>
                <c:pt idx="293">
                  <c:v>0.23599999999999999</c:v>
                </c:pt>
                <c:pt idx="294">
                  <c:v>0.23699999999999999</c:v>
                </c:pt>
                <c:pt idx="295">
                  <c:v>0.23799999999999999</c:v>
                </c:pt>
                <c:pt idx="296">
                  <c:v>0.23899999999999999</c:v>
                </c:pt>
                <c:pt idx="297">
                  <c:v>0.24</c:v>
                </c:pt>
                <c:pt idx="298">
                  <c:v>0.24</c:v>
                </c:pt>
                <c:pt idx="299">
                  <c:v>0.24099999999999999</c:v>
                </c:pt>
                <c:pt idx="300">
                  <c:v>0.24199999999999999</c:v>
                </c:pt>
                <c:pt idx="301">
                  <c:v>0.24199999999999999</c:v>
                </c:pt>
                <c:pt idx="302">
                  <c:v>0.24299999999999999</c:v>
                </c:pt>
                <c:pt idx="303">
                  <c:v>0.24399999999999999</c:v>
                </c:pt>
                <c:pt idx="304">
                  <c:v>0.245</c:v>
                </c:pt>
                <c:pt idx="305">
                  <c:v>0.246</c:v>
                </c:pt>
                <c:pt idx="306">
                  <c:v>0.247</c:v>
                </c:pt>
                <c:pt idx="307">
                  <c:v>0.248</c:v>
                </c:pt>
                <c:pt idx="308">
                  <c:v>0.249</c:v>
                </c:pt>
                <c:pt idx="309">
                  <c:v>0.25</c:v>
                </c:pt>
                <c:pt idx="310">
                  <c:v>0.251</c:v>
                </c:pt>
                <c:pt idx="311">
                  <c:v>0.252</c:v>
                </c:pt>
                <c:pt idx="312">
                  <c:v>0.253</c:v>
                </c:pt>
                <c:pt idx="313">
                  <c:v>0.254</c:v>
                </c:pt>
                <c:pt idx="314">
                  <c:v>0.255</c:v>
                </c:pt>
                <c:pt idx="315">
                  <c:v>0.25600000000000001</c:v>
                </c:pt>
                <c:pt idx="316">
                  <c:v>0.25600000000000001</c:v>
                </c:pt>
                <c:pt idx="317">
                  <c:v>0.25600000000000001</c:v>
                </c:pt>
                <c:pt idx="318">
                  <c:v>0.25700000000000001</c:v>
                </c:pt>
                <c:pt idx="319">
                  <c:v>0.25800000000000001</c:v>
                </c:pt>
                <c:pt idx="320">
                  <c:v>0.25900000000000001</c:v>
                </c:pt>
                <c:pt idx="321">
                  <c:v>0.26</c:v>
                </c:pt>
                <c:pt idx="322">
                  <c:v>0.26100000000000001</c:v>
                </c:pt>
                <c:pt idx="323">
                  <c:v>0.26200000000000001</c:v>
                </c:pt>
                <c:pt idx="324">
                  <c:v>0.26300000000000001</c:v>
                </c:pt>
                <c:pt idx="325">
                  <c:v>0.26300000000000001</c:v>
                </c:pt>
                <c:pt idx="326">
                  <c:v>0.26300000000000001</c:v>
                </c:pt>
                <c:pt idx="327">
                  <c:v>0.26400000000000001</c:v>
                </c:pt>
                <c:pt idx="328">
                  <c:v>0.26500000000000001</c:v>
                </c:pt>
                <c:pt idx="329">
                  <c:v>0.26600000000000001</c:v>
                </c:pt>
                <c:pt idx="330">
                  <c:v>0.26700000000000002</c:v>
                </c:pt>
                <c:pt idx="331">
                  <c:v>0.26800000000000002</c:v>
                </c:pt>
                <c:pt idx="332">
                  <c:v>0.26800000000000002</c:v>
                </c:pt>
                <c:pt idx="333">
                  <c:v>0.26900000000000002</c:v>
                </c:pt>
                <c:pt idx="334">
                  <c:v>0.27</c:v>
                </c:pt>
                <c:pt idx="335">
                  <c:v>0.27100000000000002</c:v>
                </c:pt>
                <c:pt idx="336">
                  <c:v>0.27200000000000002</c:v>
                </c:pt>
                <c:pt idx="337">
                  <c:v>0.27200000000000002</c:v>
                </c:pt>
                <c:pt idx="338">
                  <c:v>0.27300000000000002</c:v>
                </c:pt>
                <c:pt idx="339">
                  <c:v>0.27400000000000002</c:v>
                </c:pt>
                <c:pt idx="340">
                  <c:v>0.27400000000000002</c:v>
                </c:pt>
                <c:pt idx="341">
                  <c:v>0.27500000000000002</c:v>
                </c:pt>
                <c:pt idx="342">
                  <c:v>0.27600000000000002</c:v>
                </c:pt>
                <c:pt idx="343">
                  <c:v>0.27700000000000002</c:v>
                </c:pt>
                <c:pt idx="344">
                  <c:v>0.27800000000000002</c:v>
                </c:pt>
                <c:pt idx="345">
                  <c:v>0.27900000000000003</c:v>
                </c:pt>
                <c:pt idx="346">
                  <c:v>0.28000000000000003</c:v>
                </c:pt>
                <c:pt idx="347">
                  <c:v>0.28100000000000003</c:v>
                </c:pt>
                <c:pt idx="348">
                  <c:v>0.28100000000000003</c:v>
                </c:pt>
                <c:pt idx="349">
                  <c:v>0.28199999999999997</c:v>
                </c:pt>
                <c:pt idx="350">
                  <c:v>0.28299999999999997</c:v>
                </c:pt>
                <c:pt idx="351">
                  <c:v>0.28399999999999997</c:v>
                </c:pt>
                <c:pt idx="352">
                  <c:v>0.28499999999999998</c:v>
                </c:pt>
                <c:pt idx="353">
                  <c:v>0.28499999999999998</c:v>
                </c:pt>
                <c:pt idx="354">
                  <c:v>0.28599999999999998</c:v>
                </c:pt>
                <c:pt idx="355">
                  <c:v>0.28699999999999998</c:v>
                </c:pt>
                <c:pt idx="356">
                  <c:v>0.28799999999999998</c:v>
                </c:pt>
                <c:pt idx="357">
                  <c:v>0.28899999999999998</c:v>
                </c:pt>
                <c:pt idx="358">
                  <c:v>0.28899999999999998</c:v>
                </c:pt>
                <c:pt idx="359">
                  <c:v>0.28999999999999998</c:v>
                </c:pt>
                <c:pt idx="360">
                  <c:v>0.29099999999999998</c:v>
                </c:pt>
                <c:pt idx="361">
                  <c:v>0.29199999999999998</c:v>
                </c:pt>
                <c:pt idx="362">
                  <c:v>0.29299999999999998</c:v>
                </c:pt>
                <c:pt idx="363">
                  <c:v>0.29399999999999998</c:v>
                </c:pt>
                <c:pt idx="364">
                  <c:v>0.29399999999999998</c:v>
                </c:pt>
                <c:pt idx="365">
                  <c:v>0.29499999999999998</c:v>
                </c:pt>
                <c:pt idx="366">
                  <c:v>0.29599999999999999</c:v>
                </c:pt>
                <c:pt idx="367">
                  <c:v>0.29699999999999999</c:v>
                </c:pt>
                <c:pt idx="368">
                  <c:v>0.29799999999999999</c:v>
                </c:pt>
                <c:pt idx="369">
                  <c:v>0.29899999999999999</c:v>
                </c:pt>
                <c:pt idx="370">
                  <c:v>0.3</c:v>
                </c:pt>
                <c:pt idx="371">
                  <c:v>0.30099999999999999</c:v>
                </c:pt>
                <c:pt idx="372">
                  <c:v>0.30099999999999999</c:v>
                </c:pt>
                <c:pt idx="373">
                  <c:v>0.30199999999999999</c:v>
                </c:pt>
                <c:pt idx="374">
                  <c:v>0.30299999999999999</c:v>
                </c:pt>
                <c:pt idx="375">
                  <c:v>0.30399999999999999</c:v>
                </c:pt>
                <c:pt idx="376">
                  <c:v>0.30499999999999999</c:v>
                </c:pt>
                <c:pt idx="377">
                  <c:v>0.30599999999999999</c:v>
                </c:pt>
                <c:pt idx="378">
                  <c:v>0.307</c:v>
                </c:pt>
                <c:pt idx="379">
                  <c:v>0.308</c:v>
                </c:pt>
                <c:pt idx="380">
                  <c:v>0.309</c:v>
                </c:pt>
                <c:pt idx="381">
                  <c:v>0.31</c:v>
                </c:pt>
                <c:pt idx="382">
                  <c:v>0.31</c:v>
                </c:pt>
                <c:pt idx="383">
                  <c:v>0.311</c:v>
                </c:pt>
                <c:pt idx="384">
                  <c:v>0.312</c:v>
                </c:pt>
                <c:pt idx="385">
                  <c:v>0.313</c:v>
                </c:pt>
                <c:pt idx="386">
                  <c:v>0.314</c:v>
                </c:pt>
                <c:pt idx="387">
                  <c:v>0.315</c:v>
                </c:pt>
                <c:pt idx="388">
                  <c:v>0.316</c:v>
                </c:pt>
                <c:pt idx="389">
                  <c:v>0.317</c:v>
                </c:pt>
                <c:pt idx="390">
                  <c:v>0.318</c:v>
                </c:pt>
                <c:pt idx="391">
                  <c:v>0.31900000000000001</c:v>
                </c:pt>
                <c:pt idx="392">
                  <c:v>0.32</c:v>
                </c:pt>
                <c:pt idx="393">
                  <c:v>0.32100000000000001</c:v>
                </c:pt>
                <c:pt idx="394">
                  <c:v>0.32200000000000001</c:v>
                </c:pt>
                <c:pt idx="395">
                  <c:v>0.32300000000000001</c:v>
                </c:pt>
                <c:pt idx="396">
                  <c:v>0.32400000000000001</c:v>
                </c:pt>
                <c:pt idx="397">
                  <c:v>0.32400000000000001</c:v>
                </c:pt>
                <c:pt idx="398">
                  <c:v>0.32500000000000001</c:v>
                </c:pt>
                <c:pt idx="399">
                  <c:v>0.32600000000000001</c:v>
                </c:pt>
                <c:pt idx="400">
                  <c:v>0.32700000000000001</c:v>
                </c:pt>
                <c:pt idx="401">
                  <c:v>0.32800000000000001</c:v>
                </c:pt>
                <c:pt idx="402">
                  <c:v>0.32900000000000001</c:v>
                </c:pt>
                <c:pt idx="403">
                  <c:v>0.33</c:v>
                </c:pt>
                <c:pt idx="404">
                  <c:v>0.33</c:v>
                </c:pt>
                <c:pt idx="405">
                  <c:v>0.33100000000000002</c:v>
                </c:pt>
                <c:pt idx="406">
                  <c:v>0.33100000000000002</c:v>
                </c:pt>
                <c:pt idx="407">
                  <c:v>0.33100000000000002</c:v>
                </c:pt>
                <c:pt idx="408">
                  <c:v>0.33200000000000002</c:v>
                </c:pt>
                <c:pt idx="409">
                  <c:v>0.33300000000000002</c:v>
                </c:pt>
                <c:pt idx="410">
                  <c:v>0.33400000000000002</c:v>
                </c:pt>
                <c:pt idx="411">
                  <c:v>0.33500000000000002</c:v>
                </c:pt>
                <c:pt idx="412">
                  <c:v>0.33600000000000002</c:v>
                </c:pt>
                <c:pt idx="413">
                  <c:v>0.33600000000000002</c:v>
                </c:pt>
                <c:pt idx="414">
                  <c:v>0.33600000000000002</c:v>
                </c:pt>
                <c:pt idx="415">
                  <c:v>0.33700000000000002</c:v>
                </c:pt>
                <c:pt idx="416">
                  <c:v>0.33800000000000002</c:v>
                </c:pt>
                <c:pt idx="417">
                  <c:v>0.33900000000000002</c:v>
                </c:pt>
                <c:pt idx="418">
                  <c:v>0.34</c:v>
                </c:pt>
                <c:pt idx="419">
                  <c:v>0.34100000000000003</c:v>
                </c:pt>
                <c:pt idx="420">
                  <c:v>0.34200000000000003</c:v>
                </c:pt>
                <c:pt idx="421">
                  <c:v>0.34300000000000003</c:v>
                </c:pt>
                <c:pt idx="422">
                  <c:v>0.34399999999999997</c:v>
                </c:pt>
                <c:pt idx="423">
                  <c:v>0.34499999999999997</c:v>
                </c:pt>
                <c:pt idx="424">
                  <c:v>0.34599999999999997</c:v>
                </c:pt>
                <c:pt idx="425">
                  <c:v>0.34699999999999998</c:v>
                </c:pt>
                <c:pt idx="426">
                  <c:v>0.34799999999999998</c:v>
                </c:pt>
                <c:pt idx="427">
                  <c:v>0.34899999999999998</c:v>
                </c:pt>
                <c:pt idx="428">
                  <c:v>0.35</c:v>
                </c:pt>
                <c:pt idx="429">
                  <c:v>0.35</c:v>
                </c:pt>
                <c:pt idx="430">
                  <c:v>0.35099999999999998</c:v>
                </c:pt>
                <c:pt idx="431">
                  <c:v>0.35199999999999998</c:v>
                </c:pt>
                <c:pt idx="432">
                  <c:v>0.35299999999999998</c:v>
                </c:pt>
                <c:pt idx="433">
                  <c:v>0.35299999999999998</c:v>
                </c:pt>
                <c:pt idx="434">
                  <c:v>0.35399999999999998</c:v>
                </c:pt>
                <c:pt idx="435">
                  <c:v>0.35499999999999998</c:v>
                </c:pt>
                <c:pt idx="436">
                  <c:v>0.35599999999999998</c:v>
                </c:pt>
                <c:pt idx="437">
                  <c:v>0.35699999999999998</c:v>
                </c:pt>
                <c:pt idx="438">
                  <c:v>0.35799999999999998</c:v>
                </c:pt>
                <c:pt idx="439">
                  <c:v>0.35899999999999999</c:v>
                </c:pt>
                <c:pt idx="440">
                  <c:v>0.35899999999999999</c:v>
                </c:pt>
                <c:pt idx="441">
                  <c:v>0.36</c:v>
                </c:pt>
                <c:pt idx="442">
                  <c:v>0.36099999999999999</c:v>
                </c:pt>
                <c:pt idx="443">
                  <c:v>0.36199999999999999</c:v>
                </c:pt>
                <c:pt idx="444">
                  <c:v>0.36299999999999999</c:v>
                </c:pt>
                <c:pt idx="445">
                  <c:v>0.36399999999999999</c:v>
                </c:pt>
                <c:pt idx="446">
                  <c:v>0.36399999999999999</c:v>
                </c:pt>
                <c:pt idx="447">
                  <c:v>0.36499999999999999</c:v>
                </c:pt>
                <c:pt idx="448">
                  <c:v>0.36499999999999999</c:v>
                </c:pt>
                <c:pt idx="449">
                  <c:v>0.36499999999999999</c:v>
                </c:pt>
                <c:pt idx="450">
                  <c:v>0.36499999999999999</c:v>
                </c:pt>
                <c:pt idx="451">
                  <c:v>0.36599999999999999</c:v>
                </c:pt>
                <c:pt idx="452">
                  <c:v>0.36599999999999999</c:v>
                </c:pt>
                <c:pt idx="453">
                  <c:v>0.36699999999999999</c:v>
                </c:pt>
                <c:pt idx="454">
                  <c:v>0.36799999999999999</c:v>
                </c:pt>
                <c:pt idx="455">
                  <c:v>0.36799999999999999</c:v>
                </c:pt>
                <c:pt idx="456">
                  <c:v>0.36899999999999999</c:v>
                </c:pt>
                <c:pt idx="457">
                  <c:v>0.37</c:v>
                </c:pt>
                <c:pt idx="458">
                  <c:v>0.37</c:v>
                </c:pt>
                <c:pt idx="459">
                  <c:v>0.37</c:v>
                </c:pt>
                <c:pt idx="460">
                  <c:v>0.37</c:v>
                </c:pt>
                <c:pt idx="461">
                  <c:v>0.371</c:v>
                </c:pt>
                <c:pt idx="462">
                  <c:v>0.371</c:v>
                </c:pt>
                <c:pt idx="463">
                  <c:v>0.372</c:v>
                </c:pt>
                <c:pt idx="464">
                  <c:v>0.372</c:v>
                </c:pt>
                <c:pt idx="465">
                  <c:v>0.373</c:v>
                </c:pt>
                <c:pt idx="466">
                  <c:v>0.374</c:v>
                </c:pt>
                <c:pt idx="467">
                  <c:v>0.375</c:v>
                </c:pt>
                <c:pt idx="468">
                  <c:v>0.376</c:v>
                </c:pt>
                <c:pt idx="469">
                  <c:v>0.376</c:v>
                </c:pt>
                <c:pt idx="470">
                  <c:v>0.376</c:v>
                </c:pt>
                <c:pt idx="471">
                  <c:v>0.377</c:v>
                </c:pt>
                <c:pt idx="472">
                  <c:v>0.378</c:v>
                </c:pt>
                <c:pt idx="473">
                  <c:v>0.379</c:v>
                </c:pt>
                <c:pt idx="474">
                  <c:v>0.379</c:v>
                </c:pt>
                <c:pt idx="475">
                  <c:v>0.38</c:v>
                </c:pt>
                <c:pt idx="476">
                  <c:v>0.38100000000000001</c:v>
                </c:pt>
                <c:pt idx="477">
                  <c:v>0.38200000000000001</c:v>
                </c:pt>
                <c:pt idx="478">
                  <c:v>0.38300000000000001</c:v>
                </c:pt>
                <c:pt idx="479">
                  <c:v>0.38400000000000001</c:v>
                </c:pt>
                <c:pt idx="480">
                  <c:v>0.38500000000000001</c:v>
                </c:pt>
                <c:pt idx="481">
                  <c:v>0.38600000000000001</c:v>
                </c:pt>
                <c:pt idx="482">
                  <c:v>0.38700000000000001</c:v>
                </c:pt>
                <c:pt idx="483">
                  <c:v>0.38800000000000001</c:v>
                </c:pt>
                <c:pt idx="484">
                  <c:v>0.38800000000000001</c:v>
                </c:pt>
                <c:pt idx="485">
                  <c:v>0.38900000000000001</c:v>
                </c:pt>
                <c:pt idx="486">
                  <c:v>0.39</c:v>
                </c:pt>
                <c:pt idx="487">
                  <c:v>0.39100000000000001</c:v>
                </c:pt>
                <c:pt idx="488">
                  <c:v>0.39200000000000002</c:v>
                </c:pt>
                <c:pt idx="489">
                  <c:v>0.39300000000000002</c:v>
                </c:pt>
                <c:pt idx="490">
                  <c:v>0.39300000000000002</c:v>
                </c:pt>
                <c:pt idx="491">
                  <c:v>0.39400000000000002</c:v>
                </c:pt>
                <c:pt idx="492">
                  <c:v>0.39500000000000002</c:v>
                </c:pt>
                <c:pt idx="493">
                  <c:v>0.39600000000000002</c:v>
                </c:pt>
                <c:pt idx="494">
                  <c:v>0.39700000000000002</c:v>
                </c:pt>
                <c:pt idx="495">
                  <c:v>0.39800000000000002</c:v>
                </c:pt>
                <c:pt idx="496">
                  <c:v>0.39800000000000002</c:v>
                </c:pt>
                <c:pt idx="497">
                  <c:v>0.39800000000000002</c:v>
                </c:pt>
                <c:pt idx="498">
                  <c:v>0.39900000000000002</c:v>
                </c:pt>
                <c:pt idx="499">
                  <c:v>0.39900000000000002</c:v>
                </c:pt>
                <c:pt idx="500">
                  <c:v>0.4</c:v>
                </c:pt>
                <c:pt idx="501">
                  <c:v>0.4</c:v>
                </c:pt>
                <c:pt idx="502">
                  <c:v>0.4</c:v>
                </c:pt>
                <c:pt idx="503">
                  <c:v>0.40100000000000002</c:v>
                </c:pt>
                <c:pt idx="504">
                  <c:v>0.40100000000000002</c:v>
                </c:pt>
                <c:pt idx="505">
                  <c:v>0.40200000000000002</c:v>
                </c:pt>
                <c:pt idx="506">
                  <c:v>0.40300000000000002</c:v>
                </c:pt>
                <c:pt idx="507">
                  <c:v>0.40400000000000003</c:v>
                </c:pt>
                <c:pt idx="508">
                  <c:v>0.40400000000000003</c:v>
                </c:pt>
                <c:pt idx="509">
                  <c:v>0.40500000000000003</c:v>
                </c:pt>
                <c:pt idx="510">
                  <c:v>0.40600000000000003</c:v>
                </c:pt>
                <c:pt idx="511">
                  <c:v>0.40600000000000003</c:v>
                </c:pt>
                <c:pt idx="512">
                  <c:v>0.40699999999999997</c:v>
                </c:pt>
                <c:pt idx="513">
                  <c:v>0.40799999999999997</c:v>
                </c:pt>
                <c:pt idx="514">
                  <c:v>0.40799999999999997</c:v>
                </c:pt>
                <c:pt idx="515">
                  <c:v>0.40899999999999997</c:v>
                </c:pt>
                <c:pt idx="516">
                  <c:v>0.41</c:v>
                </c:pt>
                <c:pt idx="517">
                  <c:v>0.41099999999999998</c:v>
                </c:pt>
                <c:pt idx="518">
                  <c:v>0.41199999999999998</c:v>
                </c:pt>
                <c:pt idx="519">
                  <c:v>0.41299999999999998</c:v>
                </c:pt>
                <c:pt idx="520">
                  <c:v>0.41399999999999998</c:v>
                </c:pt>
                <c:pt idx="521">
                  <c:v>0.41499999999999998</c:v>
                </c:pt>
                <c:pt idx="522">
                  <c:v>0.41499999999999998</c:v>
                </c:pt>
                <c:pt idx="523">
                  <c:v>0.41599999999999998</c:v>
                </c:pt>
                <c:pt idx="524">
                  <c:v>0.41699999999999998</c:v>
                </c:pt>
                <c:pt idx="525">
                  <c:v>0.41799999999999998</c:v>
                </c:pt>
                <c:pt idx="526">
                  <c:v>0.41899999999999998</c:v>
                </c:pt>
                <c:pt idx="527">
                  <c:v>0.42</c:v>
                </c:pt>
                <c:pt idx="528">
                  <c:v>0.42099999999999999</c:v>
                </c:pt>
                <c:pt idx="529">
                  <c:v>0.42199999999999999</c:v>
                </c:pt>
                <c:pt idx="530">
                  <c:v>0.42299999999999999</c:v>
                </c:pt>
                <c:pt idx="531">
                  <c:v>0.42399999999999999</c:v>
                </c:pt>
                <c:pt idx="532">
                  <c:v>0.42399999999999999</c:v>
                </c:pt>
                <c:pt idx="533">
                  <c:v>0.42499999999999999</c:v>
                </c:pt>
                <c:pt idx="534">
                  <c:v>0.42599999999999999</c:v>
                </c:pt>
                <c:pt idx="535">
                  <c:v>0.42699999999999999</c:v>
                </c:pt>
                <c:pt idx="536">
                  <c:v>0.42799999999999999</c:v>
                </c:pt>
                <c:pt idx="537">
                  <c:v>0.42799999999999999</c:v>
                </c:pt>
                <c:pt idx="538">
                  <c:v>0.42899999999999999</c:v>
                </c:pt>
                <c:pt idx="539">
                  <c:v>0.43</c:v>
                </c:pt>
                <c:pt idx="540">
                  <c:v>0.43099999999999999</c:v>
                </c:pt>
                <c:pt idx="541">
                  <c:v>0.432</c:v>
                </c:pt>
                <c:pt idx="542">
                  <c:v>0.432</c:v>
                </c:pt>
                <c:pt idx="543">
                  <c:v>0.433</c:v>
                </c:pt>
                <c:pt idx="544">
                  <c:v>0.434</c:v>
                </c:pt>
                <c:pt idx="545">
                  <c:v>0.434</c:v>
                </c:pt>
                <c:pt idx="546">
                  <c:v>0.435</c:v>
                </c:pt>
                <c:pt idx="547">
                  <c:v>0.436</c:v>
                </c:pt>
                <c:pt idx="548">
                  <c:v>0.437</c:v>
                </c:pt>
                <c:pt idx="549">
                  <c:v>0.437</c:v>
                </c:pt>
                <c:pt idx="550">
                  <c:v>0.437</c:v>
                </c:pt>
                <c:pt idx="551">
                  <c:v>0.438</c:v>
                </c:pt>
                <c:pt idx="552">
                  <c:v>0.439</c:v>
                </c:pt>
                <c:pt idx="553">
                  <c:v>0.44</c:v>
                </c:pt>
                <c:pt idx="554">
                  <c:v>0.441</c:v>
                </c:pt>
                <c:pt idx="555">
                  <c:v>0.442</c:v>
                </c:pt>
                <c:pt idx="556">
                  <c:v>0.443</c:v>
                </c:pt>
                <c:pt idx="557">
                  <c:v>0.44400000000000001</c:v>
                </c:pt>
                <c:pt idx="558">
                  <c:v>0.44400000000000001</c:v>
                </c:pt>
                <c:pt idx="559">
                  <c:v>0.44500000000000001</c:v>
                </c:pt>
                <c:pt idx="560">
                  <c:v>0.44600000000000001</c:v>
                </c:pt>
                <c:pt idx="561">
                  <c:v>0.44700000000000001</c:v>
                </c:pt>
                <c:pt idx="562">
                  <c:v>0.44800000000000001</c:v>
                </c:pt>
                <c:pt idx="563">
                  <c:v>0.44900000000000001</c:v>
                </c:pt>
                <c:pt idx="564">
                  <c:v>0.45</c:v>
                </c:pt>
                <c:pt idx="565">
                  <c:v>0.45100000000000001</c:v>
                </c:pt>
                <c:pt idx="566">
                  <c:v>0.45200000000000001</c:v>
                </c:pt>
                <c:pt idx="567">
                  <c:v>0.45300000000000001</c:v>
                </c:pt>
                <c:pt idx="568">
                  <c:v>0.45400000000000001</c:v>
                </c:pt>
                <c:pt idx="569">
                  <c:v>0.45500000000000002</c:v>
                </c:pt>
                <c:pt idx="570">
                  <c:v>0.45500000000000002</c:v>
                </c:pt>
                <c:pt idx="571">
                  <c:v>0.45600000000000002</c:v>
                </c:pt>
                <c:pt idx="572">
                  <c:v>0.45600000000000002</c:v>
                </c:pt>
                <c:pt idx="573">
                  <c:v>0.45700000000000002</c:v>
                </c:pt>
                <c:pt idx="574">
                  <c:v>0.45800000000000002</c:v>
                </c:pt>
                <c:pt idx="575">
                  <c:v>0.45900000000000002</c:v>
                </c:pt>
                <c:pt idx="576">
                  <c:v>0.45900000000000002</c:v>
                </c:pt>
                <c:pt idx="577">
                  <c:v>0.45900000000000002</c:v>
                </c:pt>
                <c:pt idx="578">
                  <c:v>0.45900000000000002</c:v>
                </c:pt>
                <c:pt idx="579">
                  <c:v>0.46</c:v>
                </c:pt>
                <c:pt idx="580">
                  <c:v>0.46100000000000002</c:v>
                </c:pt>
                <c:pt idx="581">
                  <c:v>0.46200000000000002</c:v>
                </c:pt>
                <c:pt idx="582">
                  <c:v>0.46300000000000002</c:v>
                </c:pt>
                <c:pt idx="583">
                  <c:v>0.46400000000000002</c:v>
                </c:pt>
                <c:pt idx="584">
                  <c:v>0.46500000000000002</c:v>
                </c:pt>
                <c:pt idx="585">
                  <c:v>0.46600000000000003</c:v>
                </c:pt>
                <c:pt idx="586">
                  <c:v>0.46700000000000003</c:v>
                </c:pt>
                <c:pt idx="587">
                  <c:v>0.46700000000000003</c:v>
                </c:pt>
                <c:pt idx="588">
                  <c:v>0.46800000000000003</c:v>
                </c:pt>
                <c:pt idx="589">
                  <c:v>0.46800000000000003</c:v>
                </c:pt>
                <c:pt idx="590">
                  <c:v>0.46899999999999997</c:v>
                </c:pt>
                <c:pt idx="591">
                  <c:v>0.47</c:v>
                </c:pt>
                <c:pt idx="592">
                  <c:v>0.47099999999999997</c:v>
                </c:pt>
                <c:pt idx="593">
                  <c:v>0.47199999999999998</c:v>
                </c:pt>
                <c:pt idx="594">
                  <c:v>0.47299999999999998</c:v>
                </c:pt>
                <c:pt idx="595">
                  <c:v>0.47399999999999998</c:v>
                </c:pt>
                <c:pt idx="596">
                  <c:v>0.47399999999999998</c:v>
                </c:pt>
                <c:pt idx="597">
                  <c:v>0.47499999999999998</c:v>
                </c:pt>
                <c:pt idx="598">
                  <c:v>0.47599999999999998</c:v>
                </c:pt>
                <c:pt idx="599">
                  <c:v>0.47699999999999998</c:v>
                </c:pt>
                <c:pt idx="600">
                  <c:v>0.47799999999999998</c:v>
                </c:pt>
                <c:pt idx="601">
                  <c:v>0.47799999999999998</c:v>
                </c:pt>
                <c:pt idx="602">
                  <c:v>0.47899999999999998</c:v>
                </c:pt>
                <c:pt idx="603">
                  <c:v>0.48</c:v>
                </c:pt>
                <c:pt idx="604">
                  <c:v>0.48099999999999998</c:v>
                </c:pt>
                <c:pt idx="605">
                  <c:v>0.48199999999999998</c:v>
                </c:pt>
                <c:pt idx="606">
                  <c:v>0.48299999999999998</c:v>
                </c:pt>
                <c:pt idx="607">
                  <c:v>0.48399999999999999</c:v>
                </c:pt>
                <c:pt idx="608">
                  <c:v>0.48499999999999999</c:v>
                </c:pt>
                <c:pt idx="609">
                  <c:v>0.48599999999999999</c:v>
                </c:pt>
                <c:pt idx="610">
                  <c:v>0.48699999999999999</c:v>
                </c:pt>
                <c:pt idx="611">
                  <c:v>0.48799999999999999</c:v>
                </c:pt>
                <c:pt idx="612">
                  <c:v>0.48899999999999999</c:v>
                </c:pt>
                <c:pt idx="613">
                  <c:v>0.49</c:v>
                </c:pt>
                <c:pt idx="614">
                  <c:v>0.49099999999999999</c:v>
                </c:pt>
                <c:pt idx="615">
                  <c:v>0.49199999999999999</c:v>
                </c:pt>
                <c:pt idx="616">
                  <c:v>0.49299999999999999</c:v>
                </c:pt>
                <c:pt idx="617">
                  <c:v>0.49399999999999999</c:v>
                </c:pt>
                <c:pt idx="618">
                  <c:v>0.495</c:v>
                </c:pt>
                <c:pt idx="619">
                  <c:v>0.496</c:v>
                </c:pt>
                <c:pt idx="620">
                  <c:v>0.496</c:v>
                </c:pt>
                <c:pt idx="621">
                  <c:v>0.497</c:v>
                </c:pt>
                <c:pt idx="622">
                  <c:v>0.498</c:v>
                </c:pt>
                <c:pt idx="623">
                  <c:v>0.499</c:v>
                </c:pt>
                <c:pt idx="624">
                  <c:v>0.5</c:v>
                </c:pt>
                <c:pt idx="625">
                  <c:v>0.501</c:v>
                </c:pt>
                <c:pt idx="626">
                  <c:v>0.502</c:v>
                </c:pt>
                <c:pt idx="627">
                  <c:v>0.503</c:v>
                </c:pt>
                <c:pt idx="628">
                  <c:v>0.504</c:v>
                </c:pt>
                <c:pt idx="629">
                  <c:v>0.504</c:v>
                </c:pt>
                <c:pt idx="630">
                  <c:v>0.505</c:v>
                </c:pt>
                <c:pt idx="631">
                  <c:v>0.50600000000000001</c:v>
                </c:pt>
                <c:pt idx="632">
                  <c:v>0.50700000000000001</c:v>
                </c:pt>
                <c:pt idx="633">
                  <c:v>0.50800000000000001</c:v>
                </c:pt>
                <c:pt idx="634">
                  <c:v>0.50900000000000001</c:v>
                </c:pt>
                <c:pt idx="635">
                  <c:v>0.51</c:v>
                </c:pt>
                <c:pt idx="636">
                  <c:v>0.51100000000000001</c:v>
                </c:pt>
                <c:pt idx="637">
                  <c:v>0.51100000000000001</c:v>
                </c:pt>
                <c:pt idx="638">
                  <c:v>0.51200000000000001</c:v>
                </c:pt>
                <c:pt idx="639">
                  <c:v>0.51300000000000001</c:v>
                </c:pt>
                <c:pt idx="640">
                  <c:v>0.51400000000000001</c:v>
                </c:pt>
                <c:pt idx="641">
                  <c:v>0.51500000000000001</c:v>
                </c:pt>
                <c:pt idx="642">
                  <c:v>0.51600000000000001</c:v>
                </c:pt>
                <c:pt idx="643">
                  <c:v>0.51700000000000002</c:v>
                </c:pt>
                <c:pt idx="644">
                  <c:v>0.51700000000000002</c:v>
                </c:pt>
                <c:pt idx="645">
                  <c:v>0.51800000000000002</c:v>
                </c:pt>
                <c:pt idx="646">
                  <c:v>0.51900000000000002</c:v>
                </c:pt>
                <c:pt idx="647">
                  <c:v>0.52</c:v>
                </c:pt>
                <c:pt idx="648">
                  <c:v>0.52100000000000002</c:v>
                </c:pt>
                <c:pt idx="649">
                  <c:v>0.52100000000000002</c:v>
                </c:pt>
                <c:pt idx="650">
                  <c:v>0.52200000000000002</c:v>
                </c:pt>
                <c:pt idx="651">
                  <c:v>0.52300000000000002</c:v>
                </c:pt>
                <c:pt idx="652">
                  <c:v>0.52300000000000002</c:v>
                </c:pt>
                <c:pt idx="653">
                  <c:v>0.52400000000000002</c:v>
                </c:pt>
                <c:pt idx="654">
                  <c:v>0.52500000000000002</c:v>
                </c:pt>
                <c:pt idx="655">
                  <c:v>0.52600000000000002</c:v>
                </c:pt>
                <c:pt idx="656">
                  <c:v>0.52700000000000002</c:v>
                </c:pt>
                <c:pt idx="657">
                  <c:v>0.52800000000000002</c:v>
                </c:pt>
                <c:pt idx="658">
                  <c:v>0.52800000000000002</c:v>
                </c:pt>
                <c:pt idx="659">
                  <c:v>0.52900000000000003</c:v>
                </c:pt>
                <c:pt idx="660">
                  <c:v>0.53</c:v>
                </c:pt>
                <c:pt idx="661">
                  <c:v>0.53100000000000003</c:v>
                </c:pt>
                <c:pt idx="662">
                  <c:v>0.53200000000000003</c:v>
                </c:pt>
                <c:pt idx="663">
                  <c:v>0.53300000000000003</c:v>
                </c:pt>
                <c:pt idx="664">
                  <c:v>0.53300000000000003</c:v>
                </c:pt>
                <c:pt idx="665">
                  <c:v>0.53400000000000003</c:v>
                </c:pt>
                <c:pt idx="666">
                  <c:v>0.53500000000000003</c:v>
                </c:pt>
                <c:pt idx="667">
                  <c:v>0.53600000000000003</c:v>
                </c:pt>
                <c:pt idx="668">
                  <c:v>0.53600000000000003</c:v>
                </c:pt>
                <c:pt idx="669">
                  <c:v>0.53700000000000003</c:v>
                </c:pt>
                <c:pt idx="670">
                  <c:v>0.53700000000000003</c:v>
                </c:pt>
                <c:pt idx="671">
                  <c:v>0.53800000000000003</c:v>
                </c:pt>
                <c:pt idx="672">
                  <c:v>0.53800000000000003</c:v>
                </c:pt>
                <c:pt idx="673">
                  <c:v>0.53900000000000003</c:v>
                </c:pt>
                <c:pt idx="674">
                  <c:v>0.54</c:v>
                </c:pt>
                <c:pt idx="675">
                  <c:v>0.54100000000000004</c:v>
                </c:pt>
                <c:pt idx="676">
                  <c:v>0.54100000000000004</c:v>
                </c:pt>
                <c:pt idx="677">
                  <c:v>0.54200000000000004</c:v>
                </c:pt>
                <c:pt idx="678">
                  <c:v>0.54300000000000004</c:v>
                </c:pt>
                <c:pt idx="679">
                  <c:v>0.54400000000000004</c:v>
                </c:pt>
                <c:pt idx="680">
                  <c:v>0.54500000000000004</c:v>
                </c:pt>
                <c:pt idx="681">
                  <c:v>0.54600000000000004</c:v>
                </c:pt>
                <c:pt idx="682">
                  <c:v>0.54700000000000004</c:v>
                </c:pt>
                <c:pt idx="683">
                  <c:v>0.54800000000000004</c:v>
                </c:pt>
                <c:pt idx="684">
                  <c:v>0.54900000000000004</c:v>
                </c:pt>
                <c:pt idx="685">
                  <c:v>0.54900000000000004</c:v>
                </c:pt>
                <c:pt idx="686">
                  <c:v>0.55000000000000004</c:v>
                </c:pt>
                <c:pt idx="687">
                  <c:v>0.55100000000000005</c:v>
                </c:pt>
                <c:pt idx="688">
                  <c:v>0.55100000000000005</c:v>
                </c:pt>
                <c:pt idx="689">
                  <c:v>0.55200000000000005</c:v>
                </c:pt>
                <c:pt idx="690">
                  <c:v>0.55200000000000005</c:v>
                </c:pt>
                <c:pt idx="691">
                  <c:v>0.55300000000000005</c:v>
                </c:pt>
                <c:pt idx="692">
                  <c:v>0.55400000000000005</c:v>
                </c:pt>
                <c:pt idx="693">
                  <c:v>0.55500000000000005</c:v>
                </c:pt>
                <c:pt idx="694">
                  <c:v>0.55600000000000005</c:v>
                </c:pt>
                <c:pt idx="695">
                  <c:v>0.55700000000000005</c:v>
                </c:pt>
                <c:pt idx="696">
                  <c:v>0.55700000000000005</c:v>
                </c:pt>
                <c:pt idx="697">
                  <c:v>0.55700000000000005</c:v>
                </c:pt>
                <c:pt idx="698">
                  <c:v>0.55700000000000005</c:v>
                </c:pt>
                <c:pt idx="699">
                  <c:v>0.55700000000000005</c:v>
                </c:pt>
                <c:pt idx="700">
                  <c:v>0.55800000000000005</c:v>
                </c:pt>
                <c:pt idx="701">
                  <c:v>0.55900000000000005</c:v>
                </c:pt>
                <c:pt idx="702">
                  <c:v>0.56000000000000005</c:v>
                </c:pt>
                <c:pt idx="703">
                  <c:v>0.56100000000000005</c:v>
                </c:pt>
                <c:pt idx="704">
                  <c:v>0.56200000000000006</c:v>
                </c:pt>
                <c:pt idx="705">
                  <c:v>0.56299999999999994</c:v>
                </c:pt>
                <c:pt idx="706">
                  <c:v>0.56399999999999995</c:v>
                </c:pt>
                <c:pt idx="707">
                  <c:v>0.56499999999999995</c:v>
                </c:pt>
                <c:pt idx="708">
                  <c:v>0.56499999999999995</c:v>
                </c:pt>
                <c:pt idx="709">
                  <c:v>0.56599999999999995</c:v>
                </c:pt>
                <c:pt idx="710">
                  <c:v>0.56699999999999995</c:v>
                </c:pt>
                <c:pt idx="711">
                  <c:v>0.56799999999999995</c:v>
                </c:pt>
                <c:pt idx="712">
                  <c:v>0.56899999999999995</c:v>
                </c:pt>
                <c:pt idx="713">
                  <c:v>0.56999999999999995</c:v>
                </c:pt>
                <c:pt idx="714">
                  <c:v>0.57099999999999995</c:v>
                </c:pt>
                <c:pt idx="715">
                  <c:v>0.57199999999999995</c:v>
                </c:pt>
                <c:pt idx="716">
                  <c:v>0.57199999999999995</c:v>
                </c:pt>
                <c:pt idx="717">
                  <c:v>0.57299999999999995</c:v>
                </c:pt>
                <c:pt idx="718">
                  <c:v>0.57399999999999995</c:v>
                </c:pt>
                <c:pt idx="719">
                  <c:v>0.57499999999999996</c:v>
                </c:pt>
                <c:pt idx="720">
                  <c:v>0.57599999999999996</c:v>
                </c:pt>
                <c:pt idx="721">
                  <c:v>0.57699999999999996</c:v>
                </c:pt>
                <c:pt idx="722">
                  <c:v>0.57799999999999996</c:v>
                </c:pt>
                <c:pt idx="723">
                  <c:v>0.57899999999999996</c:v>
                </c:pt>
                <c:pt idx="724">
                  <c:v>0.57999999999999996</c:v>
                </c:pt>
                <c:pt idx="725">
                  <c:v>0.58099999999999996</c:v>
                </c:pt>
                <c:pt idx="726">
                  <c:v>0.58199999999999996</c:v>
                </c:pt>
                <c:pt idx="727">
                  <c:v>0.58299999999999996</c:v>
                </c:pt>
                <c:pt idx="728">
                  <c:v>0.58299999999999996</c:v>
                </c:pt>
                <c:pt idx="729">
                  <c:v>0.58399999999999996</c:v>
                </c:pt>
                <c:pt idx="730">
                  <c:v>0.58499999999999996</c:v>
                </c:pt>
                <c:pt idx="731">
                  <c:v>0.58599999999999997</c:v>
                </c:pt>
                <c:pt idx="732">
                  <c:v>0.58699999999999997</c:v>
                </c:pt>
                <c:pt idx="733">
                  <c:v>0.58799999999999997</c:v>
                </c:pt>
                <c:pt idx="734">
                  <c:v>0.58899999999999997</c:v>
                </c:pt>
                <c:pt idx="735">
                  <c:v>0.59</c:v>
                </c:pt>
                <c:pt idx="736">
                  <c:v>0.59099999999999997</c:v>
                </c:pt>
                <c:pt idx="737">
                  <c:v>0.59199999999999997</c:v>
                </c:pt>
                <c:pt idx="738">
                  <c:v>0.59299999999999997</c:v>
                </c:pt>
                <c:pt idx="739">
                  <c:v>0.59399999999999997</c:v>
                </c:pt>
                <c:pt idx="740">
                  <c:v>0.59499999999999997</c:v>
                </c:pt>
                <c:pt idx="741">
                  <c:v>0.59499999999999997</c:v>
                </c:pt>
                <c:pt idx="742">
                  <c:v>0.59599999999999997</c:v>
                </c:pt>
                <c:pt idx="743">
                  <c:v>0.59699999999999998</c:v>
                </c:pt>
                <c:pt idx="744">
                  <c:v>0.59799999999999998</c:v>
                </c:pt>
                <c:pt idx="745">
                  <c:v>0.59899999999999998</c:v>
                </c:pt>
                <c:pt idx="746">
                  <c:v>0.6</c:v>
                </c:pt>
                <c:pt idx="747">
                  <c:v>0.60099999999999998</c:v>
                </c:pt>
                <c:pt idx="748">
                  <c:v>0.60199999999999998</c:v>
                </c:pt>
                <c:pt idx="749">
                  <c:v>0.60299999999999998</c:v>
                </c:pt>
                <c:pt idx="750">
                  <c:v>0.60399999999999998</c:v>
                </c:pt>
                <c:pt idx="751">
                  <c:v>0.60499999999999998</c:v>
                </c:pt>
                <c:pt idx="752">
                  <c:v>0.60599999999999998</c:v>
                </c:pt>
                <c:pt idx="753">
                  <c:v>0.60699999999999998</c:v>
                </c:pt>
                <c:pt idx="754">
                  <c:v>0.60699999999999998</c:v>
                </c:pt>
                <c:pt idx="755">
                  <c:v>0.60799999999999998</c:v>
                </c:pt>
                <c:pt idx="756">
                  <c:v>0.60899999999999999</c:v>
                </c:pt>
                <c:pt idx="757">
                  <c:v>0.61</c:v>
                </c:pt>
                <c:pt idx="758">
                  <c:v>0.61099999999999999</c:v>
                </c:pt>
                <c:pt idx="759">
                  <c:v>0.61199999999999999</c:v>
                </c:pt>
                <c:pt idx="760">
                  <c:v>0.61299999999999999</c:v>
                </c:pt>
                <c:pt idx="761">
                  <c:v>0.61399999999999999</c:v>
                </c:pt>
                <c:pt idx="762">
                  <c:v>0.61499999999999999</c:v>
                </c:pt>
                <c:pt idx="763">
                  <c:v>0.61599999999999999</c:v>
                </c:pt>
                <c:pt idx="764">
                  <c:v>0.61699999999999999</c:v>
                </c:pt>
                <c:pt idx="765">
                  <c:v>0.61799999999999999</c:v>
                </c:pt>
                <c:pt idx="766">
                  <c:v>0.61899999999999999</c:v>
                </c:pt>
                <c:pt idx="767">
                  <c:v>0.62</c:v>
                </c:pt>
                <c:pt idx="768">
                  <c:v>0.621</c:v>
                </c:pt>
                <c:pt idx="769">
                  <c:v>0.622</c:v>
                </c:pt>
                <c:pt idx="770">
                  <c:v>0.623</c:v>
                </c:pt>
                <c:pt idx="771">
                  <c:v>0.624</c:v>
                </c:pt>
                <c:pt idx="772">
                  <c:v>0.625</c:v>
                </c:pt>
                <c:pt idx="773">
                  <c:v>0.626</c:v>
                </c:pt>
                <c:pt idx="774">
                  <c:v>0.627</c:v>
                </c:pt>
                <c:pt idx="775">
                  <c:v>0.628</c:v>
                </c:pt>
                <c:pt idx="776">
                  <c:v>0.629</c:v>
                </c:pt>
                <c:pt idx="777">
                  <c:v>0.629</c:v>
                </c:pt>
                <c:pt idx="778">
                  <c:v>0.63</c:v>
                </c:pt>
                <c:pt idx="779">
                  <c:v>0.63100000000000001</c:v>
                </c:pt>
                <c:pt idx="780">
                  <c:v>0.63200000000000001</c:v>
                </c:pt>
                <c:pt idx="781">
                  <c:v>0.63300000000000001</c:v>
                </c:pt>
                <c:pt idx="782">
                  <c:v>0.63400000000000001</c:v>
                </c:pt>
                <c:pt idx="783">
                  <c:v>0.63500000000000001</c:v>
                </c:pt>
                <c:pt idx="784">
                  <c:v>0.63500000000000001</c:v>
                </c:pt>
                <c:pt idx="785">
                  <c:v>0.63600000000000001</c:v>
                </c:pt>
                <c:pt idx="786">
                  <c:v>0.63700000000000001</c:v>
                </c:pt>
                <c:pt idx="787">
                  <c:v>0.63700000000000001</c:v>
                </c:pt>
                <c:pt idx="788">
                  <c:v>0.63800000000000001</c:v>
                </c:pt>
                <c:pt idx="789">
                  <c:v>0.63800000000000001</c:v>
                </c:pt>
                <c:pt idx="790">
                  <c:v>0.63900000000000001</c:v>
                </c:pt>
                <c:pt idx="791">
                  <c:v>0.64</c:v>
                </c:pt>
                <c:pt idx="792">
                  <c:v>0.64100000000000001</c:v>
                </c:pt>
                <c:pt idx="793">
                  <c:v>0.64200000000000002</c:v>
                </c:pt>
                <c:pt idx="794">
                  <c:v>0.64300000000000002</c:v>
                </c:pt>
                <c:pt idx="795">
                  <c:v>0.64400000000000002</c:v>
                </c:pt>
                <c:pt idx="796">
                  <c:v>0.64500000000000002</c:v>
                </c:pt>
                <c:pt idx="797">
                  <c:v>0.64600000000000002</c:v>
                </c:pt>
                <c:pt idx="798">
                  <c:v>0.64700000000000002</c:v>
                </c:pt>
                <c:pt idx="799">
                  <c:v>0.64800000000000002</c:v>
                </c:pt>
                <c:pt idx="800">
                  <c:v>0.64900000000000002</c:v>
                </c:pt>
                <c:pt idx="801">
                  <c:v>0.64900000000000002</c:v>
                </c:pt>
                <c:pt idx="802">
                  <c:v>0.65</c:v>
                </c:pt>
                <c:pt idx="803">
                  <c:v>0.65</c:v>
                </c:pt>
                <c:pt idx="804">
                  <c:v>0.65100000000000002</c:v>
                </c:pt>
                <c:pt idx="805">
                  <c:v>0.65100000000000002</c:v>
                </c:pt>
                <c:pt idx="806">
                  <c:v>0.65100000000000002</c:v>
                </c:pt>
                <c:pt idx="807">
                  <c:v>0.65200000000000002</c:v>
                </c:pt>
                <c:pt idx="808">
                  <c:v>0.65300000000000002</c:v>
                </c:pt>
                <c:pt idx="809">
                  <c:v>0.65400000000000003</c:v>
                </c:pt>
                <c:pt idx="810">
                  <c:v>0.65400000000000003</c:v>
                </c:pt>
                <c:pt idx="811">
                  <c:v>0.65500000000000003</c:v>
                </c:pt>
                <c:pt idx="812">
                  <c:v>0.65600000000000003</c:v>
                </c:pt>
                <c:pt idx="813">
                  <c:v>0.65600000000000003</c:v>
                </c:pt>
                <c:pt idx="814">
                  <c:v>0.65700000000000003</c:v>
                </c:pt>
                <c:pt idx="815">
                  <c:v>0.65800000000000003</c:v>
                </c:pt>
                <c:pt idx="816">
                  <c:v>0.65900000000000003</c:v>
                </c:pt>
                <c:pt idx="817">
                  <c:v>0.66</c:v>
                </c:pt>
                <c:pt idx="818">
                  <c:v>0.66100000000000003</c:v>
                </c:pt>
                <c:pt idx="819">
                  <c:v>0.66200000000000003</c:v>
                </c:pt>
                <c:pt idx="820">
                  <c:v>0.66300000000000003</c:v>
                </c:pt>
                <c:pt idx="821">
                  <c:v>0.66400000000000003</c:v>
                </c:pt>
                <c:pt idx="822">
                  <c:v>0.66500000000000004</c:v>
                </c:pt>
                <c:pt idx="823">
                  <c:v>0.66600000000000004</c:v>
                </c:pt>
                <c:pt idx="824">
                  <c:v>0.66700000000000004</c:v>
                </c:pt>
                <c:pt idx="825">
                  <c:v>0.66800000000000004</c:v>
                </c:pt>
                <c:pt idx="826">
                  <c:v>0.66900000000000004</c:v>
                </c:pt>
                <c:pt idx="827">
                  <c:v>0.66900000000000004</c:v>
                </c:pt>
                <c:pt idx="828">
                  <c:v>0.66900000000000004</c:v>
                </c:pt>
                <c:pt idx="829">
                  <c:v>0.66900000000000004</c:v>
                </c:pt>
                <c:pt idx="830">
                  <c:v>0.67</c:v>
                </c:pt>
                <c:pt idx="831">
                  <c:v>0.67100000000000004</c:v>
                </c:pt>
                <c:pt idx="832">
                  <c:v>0.67200000000000004</c:v>
                </c:pt>
                <c:pt idx="833">
                  <c:v>0.67300000000000004</c:v>
                </c:pt>
                <c:pt idx="834">
                  <c:v>0.67400000000000004</c:v>
                </c:pt>
                <c:pt idx="835">
                  <c:v>0.67500000000000004</c:v>
                </c:pt>
                <c:pt idx="836">
                  <c:v>0.67600000000000005</c:v>
                </c:pt>
                <c:pt idx="837">
                  <c:v>0.67700000000000005</c:v>
                </c:pt>
                <c:pt idx="838">
                  <c:v>0.67800000000000005</c:v>
                </c:pt>
                <c:pt idx="839">
                  <c:v>0.67900000000000005</c:v>
                </c:pt>
                <c:pt idx="840">
                  <c:v>0.67900000000000005</c:v>
                </c:pt>
                <c:pt idx="841">
                  <c:v>0.68</c:v>
                </c:pt>
                <c:pt idx="842">
                  <c:v>0.68100000000000005</c:v>
                </c:pt>
                <c:pt idx="843">
                  <c:v>0.68200000000000005</c:v>
                </c:pt>
                <c:pt idx="844">
                  <c:v>0.68300000000000005</c:v>
                </c:pt>
                <c:pt idx="845">
                  <c:v>0.68400000000000005</c:v>
                </c:pt>
                <c:pt idx="846">
                  <c:v>0.68500000000000005</c:v>
                </c:pt>
                <c:pt idx="847">
                  <c:v>0.68600000000000005</c:v>
                </c:pt>
                <c:pt idx="848">
                  <c:v>0.68700000000000006</c:v>
                </c:pt>
                <c:pt idx="849">
                  <c:v>0.68800000000000106</c:v>
                </c:pt>
                <c:pt idx="850">
                  <c:v>0.68900000000000095</c:v>
                </c:pt>
                <c:pt idx="851">
                  <c:v>0.69000000000000095</c:v>
                </c:pt>
                <c:pt idx="852">
                  <c:v>0.69100000000000095</c:v>
                </c:pt>
                <c:pt idx="853">
                  <c:v>0.69200000000000095</c:v>
                </c:pt>
                <c:pt idx="854">
                  <c:v>0.69300000000000095</c:v>
                </c:pt>
                <c:pt idx="855">
                  <c:v>0.69400000000000095</c:v>
                </c:pt>
                <c:pt idx="856">
                  <c:v>0.69500000000000095</c:v>
                </c:pt>
                <c:pt idx="857">
                  <c:v>0.69600000000000095</c:v>
                </c:pt>
                <c:pt idx="858">
                  <c:v>0.69700000000000095</c:v>
                </c:pt>
                <c:pt idx="859">
                  <c:v>0.69800000000000095</c:v>
                </c:pt>
                <c:pt idx="860">
                  <c:v>0.69900000000000095</c:v>
                </c:pt>
                <c:pt idx="861">
                  <c:v>0.70000000000000095</c:v>
                </c:pt>
                <c:pt idx="862">
                  <c:v>0.70000000000000095</c:v>
                </c:pt>
                <c:pt idx="863">
                  <c:v>0.70000000000000095</c:v>
                </c:pt>
                <c:pt idx="864">
                  <c:v>0.70000000000000095</c:v>
                </c:pt>
                <c:pt idx="865">
                  <c:v>0.70000000000000095</c:v>
                </c:pt>
                <c:pt idx="866">
                  <c:v>0.70000000000000095</c:v>
                </c:pt>
                <c:pt idx="867">
                  <c:v>0.70100000000000096</c:v>
                </c:pt>
                <c:pt idx="868">
                  <c:v>0.70100000000000096</c:v>
                </c:pt>
                <c:pt idx="869">
                  <c:v>0.70200000000000096</c:v>
                </c:pt>
                <c:pt idx="870">
                  <c:v>0.70200000000000096</c:v>
                </c:pt>
                <c:pt idx="871">
                  <c:v>0.70300000000000096</c:v>
                </c:pt>
                <c:pt idx="872">
                  <c:v>0.70400000000000096</c:v>
                </c:pt>
                <c:pt idx="873">
                  <c:v>0.70500000000000096</c:v>
                </c:pt>
                <c:pt idx="874">
                  <c:v>0.70600000000000096</c:v>
                </c:pt>
                <c:pt idx="875">
                  <c:v>0.70700000000000096</c:v>
                </c:pt>
                <c:pt idx="876">
                  <c:v>0.70800000000000096</c:v>
                </c:pt>
                <c:pt idx="877">
                  <c:v>0.70800000000000096</c:v>
                </c:pt>
                <c:pt idx="878">
                  <c:v>0.70900000000000096</c:v>
                </c:pt>
                <c:pt idx="879">
                  <c:v>0.71000000000000096</c:v>
                </c:pt>
                <c:pt idx="880">
                  <c:v>0.71100000000000096</c:v>
                </c:pt>
                <c:pt idx="881">
                  <c:v>0.71200000000000097</c:v>
                </c:pt>
                <c:pt idx="882">
                  <c:v>0.71300000000000097</c:v>
                </c:pt>
                <c:pt idx="883">
                  <c:v>0.71400000000000097</c:v>
                </c:pt>
                <c:pt idx="884">
                  <c:v>0.71400000000000097</c:v>
                </c:pt>
                <c:pt idx="885">
                  <c:v>0.71400000000000097</c:v>
                </c:pt>
                <c:pt idx="886">
                  <c:v>0.71400000000000097</c:v>
                </c:pt>
                <c:pt idx="887">
                  <c:v>0.71500000000000097</c:v>
                </c:pt>
                <c:pt idx="888">
                  <c:v>0.71600000000000097</c:v>
                </c:pt>
                <c:pt idx="889">
                  <c:v>0.71700000000000097</c:v>
                </c:pt>
                <c:pt idx="890">
                  <c:v>0.71700000000000097</c:v>
                </c:pt>
                <c:pt idx="891">
                  <c:v>0.71800000000000097</c:v>
                </c:pt>
                <c:pt idx="892">
                  <c:v>0.71900000000000097</c:v>
                </c:pt>
                <c:pt idx="893">
                  <c:v>0.71900000000000097</c:v>
                </c:pt>
                <c:pt idx="894">
                  <c:v>0.72000000000000097</c:v>
                </c:pt>
                <c:pt idx="895">
                  <c:v>0.72100000000000097</c:v>
                </c:pt>
                <c:pt idx="896">
                  <c:v>0.72200000000000097</c:v>
                </c:pt>
                <c:pt idx="897">
                  <c:v>0.72300000000000098</c:v>
                </c:pt>
                <c:pt idx="898">
                  <c:v>0.72400000000000098</c:v>
                </c:pt>
                <c:pt idx="899">
                  <c:v>0.72400000000000098</c:v>
                </c:pt>
                <c:pt idx="900">
                  <c:v>0.72500000000000098</c:v>
                </c:pt>
                <c:pt idx="901">
                  <c:v>0.72600000000000098</c:v>
                </c:pt>
                <c:pt idx="902">
                  <c:v>0.72700000000000098</c:v>
                </c:pt>
                <c:pt idx="903">
                  <c:v>0.72800000000000098</c:v>
                </c:pt>
                <c:pt idx="904">
                  <c:v>0.72900000000000098</c:v>
                </c:pt>
                <c:pt idx="905">
                  <c:v>0.73000000000000098</c:v>
                </c:pt>
                <c:pt idx="906">
                  <c:v>0.73100000000000098</c:v>
                </c:pt>
                <c:pt idx="907">
                  <c:v>0.73200000000000098</c:v>
                </c:pt>
                <c:pt idx="908">
                  <c:v>0.73200000000000098</c:v>
                </c:pt>
                <c:pt idx="909">
                  <c:v>0.73300000000000098</c:v>
                </c:pt>
                <c:pt idx="910">
                  <c:v>0.73400000000000098</c:v>
                </c:pt>
                <c:pt idx="911">
                  <c:v>0.73400000000000098</c:v>
                </c:pt>
                <c:pt idx="912">
                  <c:v>0.73500000000000099</c:v>
                </c:pt>
                <c:pt idx="913">
                  <c:v>0.73600000000000099</c:v>
                </c:pt>
                <c:pt idx="914">
                  <c:v>0.73600000000000099</c:v>
                </c:pt>
                <c:pt idx="915">
                  <c:v>0.73600000000000099</c:v>
                </c:pt>
                <c:pt idx="916">
                  <c:v>0.73600000000000099</c:v>
                </c:pt>
                <c:pt idx="917">
                  <c:v>0.73600000000000099</c:v>
                </c:pt>
                <c:pt idx="918">
                  <c:v>0.73700000000000099</c:v>
                </c:pt>
                <c:pt idx="919">
                  <c:v>0.73800000000000099</c:v>
                </c:pt>
                <c:pt idx="920">
                  <c:v>0.73900000000000099</c:v>
                </c:pt>
                <c:pt idx="921">
                  <c:v>0.74000000000000099</c:v>
                </c:pt>
                <c:pt idx="922">
                  <c:v>0.74100000000000099</c:v>
                </c:pt>
                <c:pt idx="923">
                  <c:v>0.74200000000000099</c:v>
                </c:pt>
                <c:pt idx="924">
                  <c:v>0.74300000000000099</c:v>
                </c:pt>
                <c:pt idx="925">
                  <c:v>0.74400000000000099</c:v>
                </c:pt>
                <c:pt idx="926">
                  <c:v>0.74400000000000099</c:v>
                </c:pt>
                <c:pt idx="927">
                  <c:v>0.74500000000000099</c:v>
                </c:pt>
                <c:pt idx="928">
                  <c:v>0.746000000000001</c:v>
                </c:pt>
                <c:pt idx="929">
                  <c:v>0.747000000000001</c:v>
                </c:pt>
                <c:pt idx="930">
                  <c:v>0.748000000000001</c:v>
                </c:pt>
                <c:pt idx="931">
                  <c:v>0.749000000000001</c:v>
                </c:pt>
                <c:pt idx="932">
                  <c:v>0.750000000000001</c:v>
                </c:pt>
                <c:pt idx="933">
                  <c:v>0.751000000000001</c:v>
                </c:pt>
                <c:pt idx="934">
                  <c:v>0.752000000000001</c:v>
                </c:pt>
                <c:pt idx="935">
                  <c:v>0.753000000000001</c:v>
                </c:pt>
                <c:pt idx="936">
                  <c:v>0.754000000000001</c:v>
                </c:pt>
                <c:pt idx="937">
                  <c:v>0.755000000000001</c:v>
                </c:pt>
                <c:pt idx="938">
                  <c:v>0.756000000000001</c:v>
                </c:pt>
                <c:pt idx="939">
                  <c:v>0.75700000000000101</c:v>
                </c:pt>
                <c:pt idx="940">
                  <c:v>0.75700000000000101</c:v>
                </c:pt>
                <c:pt idx="941">
                  <c:v>0.75800000000000101</c:v>
                </c:pt>
                <c:pt idx="942">
                  <c:v>0.75900000000000101</c:v>
                </c:pt>
                <c:pt idx="943">
                  <c:v>0.76000000000000101</c:v>
                </c:pt>
                <c:pt idx="944">
                  <c:v>0.76100000000000101</c:v>
                </c:pt>
                <c:pt idx="945">
                  <c:v>0.76200000000000101</c:v>
                </c:pt>
                <c:pt idx="946">
                  <c:v>0.76300000000000101</c:v>
                </c:pt>
                <c:pt idx="947">
                  <c:v>0.76400000000000101</c:v>
                </c:pt>
                <c:pt idx="948">
                  <c:v>0.76500000000000101</c:v>
                </c:pt>
                <c:pt idx="949">
                  <c:v>0.76600000000000101</c:v>
                </c:pt>
                <c:pt idx="950">
                  <c:v>0.76600000000000101</c:v>
                </c:pt>
                <c:pt idx="951">
                  <c:v>0.76700000000000101</c:v>
                </c:pt>
                <c:pt idx="952">
                  <c:v>0.76800000000000102</c:v>
                </c:pt>
                <c:pt idx="953">
                  <c:v>0.76900000000000102</c:v>
                </c:pt>
                <c:pt idx="954">
                  <c:v>0.76900000000000102</c:v>
                </c:pt>
                <c:pt idx="955">
                  <c:v>0.77000000000000102</c:v>
                </c:pt>
                <c:pt idx="956">
                  <c:v>0.77100000000000102</c:v>
                </c:pt>
                <c:pt idx="957">
                  <c:v>0.77200000000000102</c:v>
                </c:pt>
                <c:pt idx="958">
                  <c:v>0.77200000000000102</c:v>
                </c:pt>
                <c:pt idx="959">
                  <c:v>0.77300000000000102</c:v>
                </c:pt>
                <c:pt idx="960">
                  <c:v>0.77300000000000102</c:v>
                </c:pt>
                <c:pt idx="961">
                  <c:v>0.77300000000000102</c:v>
                </c:pt>
                <c:pt idx="962">
                  <c:v>0.77400000000000102</c:v>
                </c:pt>
                <c:pt idx="963">
                  <c:v>0.77500000000000102</c:v>
                </c:pt>
                <c:pt idx="964">
                  <c:v>0.77600000000000102</c:v>
                </c:pt>
                <c:pt idx="965">
                  <c:v>0.77700000000000102</c:v>
                </c:pt>
                <c:pt idx="966">
                  <c:v>0.77700000000000102</c:v>
                </c:pt>
                <c:pt idx="967">
                  <c:v>0.77800000000000102</c:v>
                </c:pt>
                <c:pt idx="968">
                  <c:v>0.77900000000000102</c:v>
                </c:pt>
                <c:pt idx="969">
                  <c:v>0.78000000000000103</c:v>
                </c:pt>
                <c:pt idx="970">
                  <c:v>0.78100000000000103</c:v>
                </c:pt>
                <c:pt idx="971">
                  <c:v>0.78100000000000103</c:v>
                </c:pt>
                <c:pt idx="972">
                  <c:v>0.78200000000000103</c:v>
                </c:pt>
                <c:pt idx="973">
                  <c:v>0.78300000000000103</c:v>
                </c:pt>
                <c:pt idx="974">
                  <c:v>0.78400000000000103</c:v>
                </c:pt>
                <c:pt idx="975">
                  <c:v>0.78500000000000103</c:v>
                </c:pt>
                <c:pt idx="976">
                  <c:v>0.78600000000000103</c:v>
                </c:pt>
                <c:pt idx="977">
                  <c:v>0.78700000000000103</c:v>
                </c:pt>
                <c:pt idx="978">
                  <c:v>0.78800000000000103</c:v>
                </c:pt>
                <c:pt idx="979">
                  <c:v>0.78800000000000103</c:v>
                </c:pt>
                <c:pt idx="980">
                  <c:v>0.78900000000000103</c:v>
                </c:pt>
                <c:pt idx="981">
                  <c:v>0.79000000000000103</c:v>
                </c:pt>
                <c:pt idx="982">
                  <c:v>0.79100000000000104</c:v>
                </c:pt>
                <c:pt idx="983">
                  <c:v>0.79200000000000104</c:v>
                </c:pt>
                <c:pt idx="984">
                  <c:v>0.79200000000000104</c:v>
                </c:pt>
                <c:pt idx="985">
                  <c:v>0.79200000000000104</c:v>
                </c:pt>
                <c:pt idx="986">
                  <c:v>0.79300000000000104</c:v>
                </c:pt>
                <c:pt idx="987">
                  <c:v>0.79400000000000104</c:v>
                </c:pt>
                <c:pt idx="988">
                  <c:v>0.79500000000000104</c:v>
                </c:pt>
                <c:pt idx="989">
                  <c:v>0.79600000000000104</c:v>
                </c:pt>
                <c:pt idx="990">
                  <c:v>0.79700000000000104</c:v>
                </c:pt>
                <c:pt idx="991">
                  <c:v>0.79800000000000104</c:v>
                </c:pt>
                <c:pt idx="992">
                  <c:v>0.79900000000000104</c:v>
                </c:pt>
                <c:pt idx="993">
                  <c:v>0.80000000000000104</c:v>
                </c:pt>
                <c:pt idx="994">
                  <c:v>0.80100000000000104</c:v>
                </c:pt>
                <c:pt idx="995">
                  <c:v>0.80100000000000104</c:v>
                </c:pt>
                <c:pt idx="996">
                  <c:v>0.80200000000000105</c:v>
                </c:pt>
                <c:pt idx="997">
                  <c:v>0.80300000000000105</c:v>
                </c:pt>
                <c:pt idx="998">
                  <c:v>0.80400000000000105</c:v>
                </c:pt>
                <c:pt idx="999">
                  <c:v>0.80500000000000105</c:v>
                </c:pt>
                <c:pt idx="1000">
                  <c:v>0.80600000000000105</c:v>
                </c:pt>
              </c:numCache>
            </c:numRef>
          </c:yVal>
          <c:smooth val="0"/>
          <c:extLst>
            <c:ext xmlns:c16="http://schemas.microsoft.com/office/drawing/2014/chart" uri="{C3380CC4-5D6E-409C-BE32-E72D297353CC}">
              <c16:uniqueId val="{00000000-DE7C-498B-A38C-68B14441A0AC}"/>
            </c:ext>
          </c:extLst>
        </c:ser>
        <c:ser>
          <c:idx val="0"/>
          <c:order val="1"/>
          <c:tx>
            <c:strRef>
              <c:f>'[Example-competing risk vs censored-output tables-Jan 2018.xlsx]crisktab'!$C$5</c:f>
              <c:strCache>
                <c:ptCount val="1"/>
                <c:pt idx="0">
                  <c:v>inc1</c:v>
                </c:pt>
              </c:strCache>
            </c:strRef>
          </c:tx>
          <c:marker>
            <c:symbol val="none"/>
          </c:marker>
          <c:xVal>
            <c:numRef>
              <c:f>'[Example-competing risk vs censored-output tables-Jan 2018.xlsx]crisktab'!$B$6:$B$1006</c:f>
              <c:numCache>
                <c:formatCode>0.000</c:formatCode>
                <c:ptCount val="1001"/>
                <c:pt idx="0">
                  <c:v>0</c:v>
                </c:pt>
                <c:pt idx="1">
                  <c:v>1.0555774779059</c:v>
                </c:pt>
                <c:pt idx="2">
                  <c:v>1.05912531565359</c:v>
                </c:pt>
                <c:pt idx="3">
                  <c:v>1.06672486197203</c:v>
                </c:pt>
                <c:pt idx="4">
                  <c:v>1.0670586190312501</c:v>
                </c:pt>
                <c:pt idx="5">
                  <c:v>1.0682780053466601</c:v>
                </c:pt>
                <c:pt idx="6">
                  <c:v>1.0740386196412099</c:v>
                </c:pt>
                <c:pt idx="7">
                  <c:v>1.0762465875595799</c:v>
                </c:pt>
                <c:pt idx="8">
                  <c:v>1.07871394045651</c:v>
                </c:pt>
                <c:pt idx="9">
                  <c:v>1.0815755554697799</c:v>
                </c:pt>
                <c:pt idx="10">
                  <c:v>1.0867405557073699</c:v>
                </c:pt>
                <c:pt idx="11">
                  <c:v>1.1331312931142701</c:v>
                </c:pt>
                <c:pt idx="12">
                  <c:v>1.1451691061678</c:v>
                </c:pt>
                <c:pt idx="13">
                  <c:v>1.1536073861643701</c:v>
                </c:pt>
                <c:pt idx="14">
                  <c:v>1.1729227253235901</c:v>
                </c:pt>
                <c:pt idx="15">
                  <c:v>1.20647519268095</c:v>
                </c:pt>
                <c:pt idx="16">
                  <c:v>1.22746568544176</c:v>
                </c:pt>
                <c:pt idx="17">
                  <c:v>1.2829756260002401</c:v>
                </c:pt>
                <c:pt idx="18">
                  <c:v>1.3002686299658599</c:v>
                </c:pt>
                <c:pt idx="19">
                  <c:v>1.35361957814054</c:v>
                </c:pt>
                <c:pt idx="20">
                  <c:v>1.37626889534295</c:v>
                </c:pt>
                <c:pt idx="21">
                  <c:v>1.3866689138731501</c:v>
                </c:pt>
                <c:pt idx="22">
                  <c:v>1.3948519937694099</c:v>
                </c:pt>
                <c:pt idx="23">
                  <c:v>1.41461226184906</c:v>
                </c:pt>
                <c:pt idx="24">
                  <c:v>1.41489609123877</c:v>
                </c:pt>
                <c:pt idx="25">
                  <c:v>1.4251948557794101</c:v>
                </c:pt>
                <c:pt idx="26">
                  <c:v>1.44522876851261</c:v>
                </c:pt>
                <c:pt idx="27">
                  <c:v>1.47154272906482</c:v>
                </c:pt>
                <c:pt idx="28">
                  <c:v>1.4921751545087201</c:v>
                </c:pt>
                <c:pt idx="29">
                  <c:v>1.5060502632409101</c:v>
                </c:pt>
                <c:pt idx="30">
                  <c:v>1.51364387618378</c:v>
                </c:pt>
                <c:pt idx="31">
                  <c:v>1.53735355613753</c:v>
                </c:pt>
                <c:pt idx="32">
                  <c:v>1.54511193884537</c:v>
                </c:pt>
                <c:pt idx="33">
                  <c:v>1.55741973142245</c:v>
                </c:pt>
                <c:pt idx="34">
                  <c:v>1.5648091319017099</c:v>
                </c:pt>
                <c:pt idx="35">
                  <c:v>1.5916621891101299</c:v>
                </c:pt>
                <c:pt idx="36">
                  <c:v>1.63032953767106</c:v>
                </c:pt>
                <c:pt idx="37">
                  <c:v>1.6387432804331199</c:v>
                </c:pt>
                <c:pt idx="38">
                  <c:v>1.64102424075827</c:v>
                </c:pt>
                <c:pt idx="39">
                  <c:v>1.70788752054796</c:v>
                </c:pt>
                <c:pt idx="40">
                  <c:v>1.71728247545528</c:v>
                </c:pt>
                <c:pt idx="41">
                  <c:v>1.7348729418848601</c:v>
                </c:pt>
                <c:pt idx="42">
                  <c:v>1.7517947233282001</c:v>
                </c:pt>
                <c:pt idx="43">
                  <c:v>1.7688273257335601</c:v>
                </c:pt>
                <c:pt idx="44">
                  <c:v>1.80499216389626</c:v>
                </c:pt>
                <c:pt idx="45">
                  <c:v>1.8693068986758601</c:v>
                </c:pt>
                <c:pt idx="46">
                  <c:v>1.87582712294534</c:v>
                </c:pt>
                <c:pt idx="47">
                  <c:v>1.9138534078374501</c:v>
                </c:pt>
                <c:pt idx="48">
                  <c:v>1.9382199477556701</c:v>
                </c:pt>
                <c:pt idx="49">
                  <c:v>1.9441165408491301</c:v>
                </c:pt>
                <c:pt idx="50">
                  <c:v>1.9512621443718701</c:v>
                </c:pt>
                <c:pt idx="51">
                  <c:v>1.9755719648375301</c:v>
                </c:pt>
                <c:pt idx="52">
                  <c:v>2.0324312771488899</c:v>
                </c:pt>
                <c:pt idx="53">
                  <c:v>2.0350179825253001</c:v>
                </c:pt>
                <c:pt idx="54">
                  <c:v>2.0533243245487198</c:v>
                </c:pt>
                <c:pt idx="55">
                  <c:v>2.0684648063033801</c:v>
                </c:pt>
                <c:pt idx="56">
                  <c:v>2.0694607402933198</c:v>
                </c:pt>
                <c:pt idx="57">
                  <c:v>2.1187495043931799</c:v>
                </c:pt>
                <c:pt idx="58">
                  <c:v>2.12173256929964</c:v>
                </c:pt>
                <c:pt idx="59">
                  <c:v>2.1545722488201098</c:v>
                </c:pt>
                <c:pt idx="60">
                  <c:v>2.2443111394531998</c:v>
                </c:pt>
                <c:pt idx="61">
                  <c:v>2.2587728532828502</c:v>
                </c:pt>
                <c:pt idx="62">
                  <c:v>2.2726380955427898</c:v>
                </c:pt>
                <c:pt idx="63">
                  <c:v>2.3132869149558202</c:v>
                </c:pt>
                <c:pt idx="64">
                  <c:v>2.44598165202552</c:v>
                </c:pt>
                <c:pt idx="65">
                  <c:v>2.4477365421745101</c:v>
                </c:pt>
                <c:pt idx="66">
                  <c:v>2.4745759056648899</c:v>
                </c:pt>
                <c:pt idx="67">
                  <c:v>2.4939063461497399</c:v>
                </c:pt>
                <c:pt idx="68">
                  <c:v>2.53491144211011</c:v>
                </c:pt>
                <c:pt idx="69">
                  <c:v>2.5356851858086902</c:v>
                </c:pt>
                <c:pt idx="70">
                  <c:v>2.5651358291506798</c:v>
                </c:pt>
                <c:pt idx="71">
                  <c:v>2.5663499943911998</c:v>
                </c:pt>
                <c:pt idx="72">
                  <c:v>2.5707811922766299</c:v>
                </c:pt>
                <c:pt idx="73">
                  <c:v>2.6289956169202902</c:v>
                </c:pt>
                <c:pt idx="74">
                  <c:v>2.63209745262807</c:v>
                </c:pt>
                <c:pt idx="75">
                  <c:v>2.6576142909107299</c:v>
                </c:pt>
                <c:pt idx="76">
                  <c:v>2.6895679756998998</c:v>
                </c:pt>
                <c:pt idx="77">
                  <c:v>2.6910602804273398</c:v>
                </c:pt>
                <c:pt idx="78">
                  <c:v>2.7211188678629701</c:v>
                </c:pt>
                <c:pt idx="79">
                  <c:v>2.75123267108575</c:v>
                </c:pt>
                <c:pt idx="80">
                  <c:v>2.8064529052935501</c:v>
                </c:pt>
                <c:pt idx="81">
                  <c:v>2.8176152458319201</c:v>
                </c:pt>
                <c:pt idx="82">
                  <c:v>2.92085279850289</c:v>
                </c:pt>
                <c:pt idx="83">
                  <c:v>2.9516927655786298</c:v>
                </c:pt>
                <c:pt idx="84">
                  <c:v>2.9537023723449898</c:v>
                </c:pt>
                <c:pt idx="85">
                  <c:v>2.9923487212508899</c:v>
                </c:pt>
                <c:pt idx="86">
                  <c:v>3.0180921567132</c:v>
                </c:pt>
                <c:pt idx="87">
                  <c:v>3.07833407723004</c:v>
                </c:pt>
                <c:pt idx="88">
                  <c:v>3.0991838071495299</c:v>
                </c:pt>
                <c:pt idx="89">
                  <c:v>3.1327329101040999</c:v>
                </c:pt>
                <c:pt idx="90">
                  <c:v>3.15303500068045</c:v>
                </c:pt>
                <c:pt idx="91">
                  <c:v>3.1668282570317401</c:v>
                </c:pt>
                <c:pt idx="92">
                  <c:v>3.19175303354859</c:v>
                </c:pt>
                <c:pt idx="93">
                  <c:v>3.1966374171735401</c:v>
                </c:pt>
                <c:pt idx="94">
                  <c:v>3.2167270421050498</c:v>
                </c:pt>
                <c:pt idx="95">
                  <c:v>3.25728818063613</c:v>
                </c:pt>
                <c:pt idx="96">
                  <c:v>3.2595858899876502</c:v>
                </c:pt>
                <c:pt idx="97">
                  <c:v>3.2758975392207499</c:v>
                </c:pt>
                <c:pt idx="98">
                  <c:v>3.29928567886635</c:v>
                </c:pt>
                <c:pt idx="99">
                  <c:v>3.3329331306740602</c:v>
                </c:pt>
                <c:pt idx="100">
                  <c:v>3.36241633444466</c:v>
                </c:pt>
                <c:pt idx="101">
                  <c:v>3.37278214190155</c:v>
                </c:pt>
                <c:pt idx="102">
                  <c:v>3.3890237742867599</c:v>
                </c:pt>
                <c:pt idx="103">
                  <c:v>3.4332175692525402</c:v>
                </c:pt>
                <c:pt idx="104">
                  <c:v>3.4441284708051598</c:v>
                </c:pt>
                <c:pt idx="105">
                  <c:v>3.45376700185445</c:v>
                </c:pt>
                <c:pt idx="106">
                  <c:v>3.4977642577141501</c:v>
                </c:pt>
                <c:pt idx="107">
                  <c:v>3.5244571268558502</c:v>
                </c:pt>
                <c:pt idx="108">
                  <c:v>3.5335945305414498</c:v>
                </c:pt>
                <c:pt idx="109">
                  <c:v>3.5463648489676398</c:v>
                </c:pt>
                <c:pt idx="110">
                  <c:v>3.5705672218464302</c:v>
                </c:pt>
                <c:pt idx="111">
                  <c:v>3.5905574439093502</c:v>
                </c:pt>
                <c:pt idx="112">
                  <c:v>3.5974195929230399</c:v>
                </c:pt>
                <c:pt idx="113">
                  <c:v>3.6697985711507499</c:v>
                </c:pt>
                <c:pt idx="114">
                  <c:v>3.6709068257848898</c:v>
                </c:pt>
                <c:pt idx="115">
                  <c:v>3.7178539312444601</c:v>
                </c:pt>
                <c:pt idx="116">
                  <c:v>3.7184030739590499</c:v>
                </c:pt>
                <c:pt idx="117">
                  <c:v>3.7551489686189998</c:v>
                </c:pt>
                <c:pt idx="118">
                  <c:v>3.7729749679565399</c:v>
                </c:pt>
                <c:pt idx="119">
                  <c:v>3.7833055122755499</c:v>
                </c:pt>
                <c:pt idx="120">
                  <c:v>3.7869176934473199</c:v>
                </c:pt>
                <c:pt idx="121">
                  <c:v>3.8308241860941101</c:v>
                </c:pt>
                <c:pt idx="122">
                  <c:v>3.8369369916617901</c:v>
                </c:pt>
                <c:pt idx="123">
                  <c:v>3.8591140182506298</c:v>
                </c:pt>
                <c:pt idx="124">
                  <c:v>3.86777104057707</c:v>
                </c:pt>
                <c:pt idx="125">
                  <c:v>3.8960666269995299</c:v>
                </c:pt>
                <c:pt idx="126">
                  <c:v>3.89668479235843</c:v>
                </c:pt>
                <c:pt idx="127">
                  <c:v>3.9062081519243801</c:v>
                </c:pt>
                <c:pt idx="128">
                  <c:v>3.9093400109559302</c:v>
                </c:pt>
                <c:pt idx="129">
                  <c:v>3.94243921479287</c:v>
                </c:pt>
                <c:pt idx="130">
                  <c:v>3.9724659297178899</c:v>
                </c:pt>
                <c:pt idx="131">
                  <c:v>4.0539067239230198</c:v>
                </c:pt>
                <c:pt idx="132">
                  <c:v>4.0617930720718496</c:v>
                </c:pt>
                <c:pt idx="133">
                  <c:v>4.1040809963406097</c:v>
                </c:pt>
                <c:pt idx="134">
                  <c:v>4.1131786876358101</c:v>
                </c:pt>
                <c:pt idx="135">
                  <c:v>4.1537967310579003</c:v>
                </c:pt>
                <c:pt idx="136">
                  <c:v>4.1677926308475399</c:v>
                </c:pt>
                <c:pt idx="137">
                  <c:v>4.1698790495283902</c:v>
                </c:pt>
                <c:pt idx="138">
                  <c:v>4.1703495305046303</c:v>
                </c:pt>
                <c:pt idx="139">
                  <c:v>4.2289434573613098</c:v>
                </c:pt>
                <c:pt idx="140">
                  <c:v>4.2820998522932898</c:v>
                </c:pt>
                <c:pt idx="141">
                  <c:v>4.3120608831552998</c:v>
                </c:pt>
                <c:pt idx="142">
                  <c:v>4.3135393518023202</c:v>
                </c:pt>
                <c:pt idx="143">
                  <c:v>4.3143793349154302</c:v>
                </c:pt>
                <c:pt idx="144">
                  <c:v>4.3158328384161004</c:v>
                </c:pt>
                <c:pt idx="145">
                  <c:v>4.3245943061382999</c:v>
                </c:pt>
                <c:pt idx="146">
                  <c:v>4.3702080603689</c:v>
                </c:pt>
                <c:pt idx="147">
                  <c:v>4.3831754930773004</c:v>
                </c:pt>
                <c:pt idx="148">
                  <c:v>4.3857691138397099</c:v>
                </c:pt>
                <c:pt idx="149">
                  <c:v>4.41411449480802</c:v>
                </c:pt>
                <c:pt idx="150">
                  <c:v>4.4151416510020596</c:v>
                </c:pt>
                <c:pt idx="151">
                  <c:v>4.4620097717862901</c:v>
                </c:pt>
                <c:pt idx="152">
                  <c:v>4.4655045512644804</c:v>
                </c:pt>
                <c:pt idx="153">
                  <c:v>4.4670157008804399</c:v>
                </c:pt>
                <c:pt idx="154">
                  <c:v>4.5473449288991104</c:v>
                </c:pt>
                <c:pt idx="155">
                  <c:v>4.5839646413020798</c:v>
                </c:pt>
                <c:pt idx="156">
                  <c:v>4.6062022632587798</c:v>
                </c:pt>
                <c:pt idx="157">
                  <c:v>4.6093174550210101</c:v>
                </c:pt>
                <c:pt idx="158">
                  <c:v>4.6168453632853899</c:v>
                </c:pt>
                <c:pt idx="159">
                  <c:v>4.6169950268231297</c:v>
                </c:pt>
                <c:pt idx="160">
                  <c:v>4.62676217384052</c:v>
                </c:pt>
                <c:pt idx="161">
                  <c:v>4.6362394924754602</c:v>
                </c:pt>
                <c:pt idx="162">
                  <c:v>4.6402285727703303</c:v>
                </c:pt>
                <c:pt idx="163">
                  <c:v>4.6440559887703099</c:v>
                </c:pt>
                <c:pt idx="164">
                  <c:v>4.68931038769058</c:v>
                </c:pt>
                <c:pt idx="165">
                  <c:v>4.70075473017629</c:v>
                </c:pt>
                <c:pt idx="166">
                  <c:v>4.7323987335937403</c:v>
                </c:pt>
                <c:pt idx="167">
                  <c:v>4.7443967186845803</c:v>
                </c:pt>
                <c:pt idx="168">
                  <c:v>4.7976482650265098</c:v>
                </c:pt>
                <c:pt idx="169">
                  <c:v>4.8015412166714704</c:v>
                </c:pt>
                <c:pt idx="170">
                  <c:v>4.8110414553037399</c:v>
                </c:pt>
                <c:pt idx="171">
                  <c:v>4.8276815604899896</c:v>
                </c:pt>
                <c:pt idx="172">
                  <c:v>4.8323461456947499</c:v>
                </c:pt>
                <c:pt idx="173">
                  <c:v>4.8365276064723703</c:v>
                </c:pt>
                <c:pt idx="174">
                  <c:v>4.8453121902421099</c:v>
                </c:pt>
                <c:pt idx="175">
                  <c:v>4.8651936105452496</c:v>
                </c:pt>
                <c:pt idx="176">
                  <c:v>4.8882556953467402</c:v>
                </c:pt>
                <c:pt idx="177">
                  <c:v>4.8928052109456903</c:v>
                </c:pt>
                <c:pt idx="178">
                  <c:v>4.9111115736886903</c:v>
                </c:pt>
                <c:pt idx="179">
                  <c:v>4.9189175586216196</c:v>
                </c:pt>
                <c:pt idx="180">
                  <c:v>4.9588818653389204</c:v>
                </c:pt>
                <c:pt idx="181">
                  <c:v>4.95996120059863</c:v>
                </c:pt>
                <c:pt idx="182">
                  <c:v>4.9850056171417201</c:v>
                </c:pt>
                <c:pt idx="183">
                  <c:v>5.0150145068764704</c:v>
                </c:pt>
                <c:pt idx="184">
                  <c:v>5.0187570444577796</c:v>
                </c:pt>
                <c:pt idx="185">
                  <c:v>5.0617347694933397</c:v>
                </c:pt>
                <c:pt idx="186">
                  <c:v>5.0653720475898503</c:v>
                </c:pt>
                <c:pt idx="187">
                  <c:v>5.1031290893442902</c:v>
                </c:pt>
                <c:pt idx="188">
                  <c:v>5.1051653815216804</c:v>
                </c:pt>
                <c:pt idx="189">
                  <c:v>5.1162285385709598</c:v>
                </c:pt>
                <c:pt idx="190">
                  <c:v>5.1481990014647199</c:v>
                </c:pt>
                <c:pt idx="191">
                  <c:v>5.1511167888529599</c:v>
                </c:pt>
                <c:pt idx="192">
                  <c:v>5.1555031499641597</c:v>
                </c:pt>
                <c:pt idx="193">
                  <c:v>5.1750470991246402</c:v>
                </c:pt>
                <c:pt idx="194">
                  <c:v>5.2715258779935503</c:v>
                </c:pt>
                <c:pt idx="195">
                  <c:v>5.3033473888799296</c:v>
                </c:pt>
                <c:pt idx="196">
                  <c:v>5.3105437558032502</c:v>
                </c:pt>
                <c:pt idx="197">
                  <c:v>5.3574109566878203</c:v>
                </c:pt>
                <c:pt idx="198">
                  <c:v>5.4015286490321204</c:v>
                </c:pt>
                <c:pt idx="199">
                  <c:v>5.4072097167372704</c:v>
                </c:pt>
                <c:pt idx="200">
                  <c:v>5.41479125292972</c:v>
                </c:pt>
                <c:pt idx="201">
                  <c:v>5.4248397462069997</c:v>
                </c:pt>
                <c:pt idx="202">
                  <c:v>5.4413031745351601</c:v>
                </c:pt>
                <c:pt idx="203">
                  <c:v>5.4958204102236996</c:v>
                </c:pt>
                <c:pt idx="204">
                  <c:v>5.5081624618014997</c:v>
                </c:pt>
                <c:pt idx="205">
                  <c:v>5.5400890521705204</c:v>
                </c:pt>
                <c:pt idx="206">
                  <c:v>5.5821143488894096</c:v>
                </c:pt>
                <c:pt idx="207">
                  <c:v>5.6085043171909499</c:v>
                </c:pt>
                <c:pt idx="208">
                  <c:v>5.61662579327822</c:v>
                </c:pt>
                <c:pt idx="209">
                  <c:v>5.6437453824380297</c:v>
                </c:pt>
                <c:pt idx="210">
                  <c:v>5.6617972315289098</c:v>
                </c:pt>
                <c:pt idx="211">
                  <c:v>5.7034716350026402</c:v>
                </c:pt>
                <c:pt idx="212">
                  <c:v>5.7391521456394097</c:v>
                </c:pt>
                <c:pt idx="213">
                  <c:v>5.7437194269150504</c:v>
                </c:pt>
                <c:pt idx="214">
                  <c:v>5.7720976537505502</c:v>
                </c:pt>
                <c:pt idx="215">
                  <c:v>5.8073030849899796</c:v>
                </c:pt>
                <c:pt idx="216">
                  <c:v>5.8073545680381402</c:v>
                </c:pt>
                <c:pt idx="217">
                  <c:v>5.8183764796704098</c:v>
                </c:pt>
                <c:pt idx="218">
                  <c:v>5.8405177425593102</c:v>
                </c:pt>
                <c:pt idx="219">
                  <c:v>5.8527393373660699</c:v>
                </c:pt>
                <c:pt idx="220">
                  <c:v>5.8586125485598997</c:v>
                </c:pt>
                <c:pt idx="221">
                  <c:v>5.9267874681390804</c:v>
                </c:pt>
                <c:pt idx="222">
                  <c:v>5.9408911145292196</c:v>
                </c:pt>
                <c:pt idx="223">
                  <c:v>5.9616412608884302</c:v>
                </c:pt>
                <c:pt idx="224">
                  <c:v>5.9646365407164703</c:v>
                </c:pt>
                <c:pt idx="225">
                  <c:v>5.98180738650262</c:v>
                </c:pt>
                <c:pt idx="226">
                  <c:v>5.99372436897829</c:v>
                </c:pt>
                <c:pt idx="227">
                  <c:v>6.0038313027471304</c:v>
                </c:pt>
                <c:pt idx="228">
                  <c:v>6.01268394461448</c:v>
                </c:pt>
                <c:pt idx="229">
                  <c:v>6.0302220655260399</c:v>
                </c:pt>
                <c:pt idx="230">
                  <c:v>6.0788858556188599</c:v>
                </c:pt>
                <c:pt idx="231">
                  <c:v>6.0821050535887498</c:v>
                </c:pt>
                <c:pt idx="232">
                  <c:v>6.0936997209716104</c:v>
                </c:pt>
                <c:pt idx="233">
                  <c:v>6.1009632297791496</c:v>
                </c:pt>
                <c:pt idx="234">
                  <c:v>6.1768537028692698</c:v>
                </c:pt>
                <c:pt idx="235">
                  <c:v>6.1895041717216399</c:v>
                </c:pt>
                <c:pt idx="236">
                  <c:v>6.1967142964713302</c:v>
                </c:pt>
                <c:pt idx="237">
                  <c:v>6.2063938695937404</c:v>
                </c:pt>
                <c:pt idx="238">
                  <c:v>6.2221386111341399</c:v>
                </c:pt>
                <c:pt idx="239">
                  <c:v>6.2420521154999697</c:v>
                </c:pt>
                <c:pt idx="240">
                  <c:v>6.2532025147229398</c:v>
                </c:pt>
                <c:pt idx="241">
                  <c:v>6.2542145247571197</c:v>
                </c:pt>
                <c:pt idx="242">
                  <c:v>6.2729347044400203</c:v>
                </c:pt>
                <c:pt idx="243">
                  <c:v>6.28965952107683</c:v>
                </c:pt>
                <c:pt idx="244">
                  <c:v>6.3170435596257404</c:v>
                </c:pt>
                <c:pt idx="245">
                  <c:v>6.3201445921535599</c:v>
                </c:pt>
                <c:pt idx="246">
                  <c:v>6.3288971630045703</c:v>
                </c:pt>
                <c:pt idx="247">
                  <c:v>6.3824155475013002</c:v>
                </c:pt>
                <c:pt idx="248">
                  <c:v>6.3885142668150401</c:v>
                </c:pt>
                <c:pt idx="249">
                  <c:v>6.4007470350021496</c:v>
                </c:pt>
                <c:pt idx="250">
                  <c:v>6.4114938131533599</c:v>
                </c:pt>
                <c:pt idx="251">
                  <c:v>6.4991671998413301</c:v>
                </c:pt>
                <c:pt idx="252">
                  <c:v>6.5076704456089596</c:v>
                </c:pt>
                <c:pt idx="253">
                  <c:v>6.5170725624471899</c:v>
                </c:pt>
                <c:pt idx="254">
                  <c:v>6.5481600225903103</c:v>
                </c:pt>
                <c:pt idx="255">
                  <c:v>6.57350188028067</c:v>
                </c:pt>
                <c:pt idx="256">
                  <c:v>6.6082468712702402</c:v>
                </c:pt>
                <c:pt idx="257">
                  <c:v>6.6257807416841397</c:v>
                </c:pt>
                <c:pt idx="258">
                  <c:v>6.6275388818434697</c:v>
                </c:pt>
                <c:pt idx="259">
                  <c:v>6.6413405458442902</c:v>
                </c:pt>
                <c:pt idx="260">
                  <c:v>6.6704514986701904</c:v>
                </c:pt>
                <c:pt idx="261">
                  <c:v>6.6723959394730601</c:v>
                </c:pt>
                <c:pt idx="262">
                  <c:v>6.68302784813568</c:v>
                </c:pt>
                <c:pt idx="263">
                  <c:v>6.7104943432792004</c:v>
                </c:pt>
                <c:pt idx="264">
                  <c:v>6.7549972552806103</c:v>
                </c:pt>
                <c:pt idx="265">
                  <c:v>6.7959381292441297</c:v>
                </c:pt>
                <c:pt idx="266">
                  <c:v>6.8239551861971401</c:v>
                </c:pt>
                <c:pt idx="267">
                  <c:v>6.8704374823719299</c:v>
                </c:pt>
                <c:pt idx="268">
                  <c:v>6.8746567830220497</c:v>
                </c:pt>
                <c:pt idx="269">
                  <c:v>6.87951076449826</c:v>
                </c:pt>
                <c:pt idx="270">
                  <c:v>6.8894281080267197</c:v>
                </c:pt>
                <c:pt idx="271">
                  <c:v>6.8918383205309501</c:v>
                </c:pt>
                <c:pt idx="272">
                  <c:v>6.91443329247336</c:v>
                </c:pt>
                <c:pt idx="273">
                  <c:v>6.9389241965283999</c:v>
                </c:pt>
                <c:pt idx="274">
                  <c:v>6.9469481584377402</c:v>
                </c:pt>
                <c:pt idx="275">
                  <c:v>6.9609996969811601</c:v>
                </c:pt>
                <c:pt idx="276">
                  <c:v>7.0236570890992898</c:v>
                </c:pt>
                <c:pt idx="277">
                  <c:v>7.0308952815830699</c:v>
                </c:pt>
                <c:pt idx="278">
                  <c:v>7.1553262290544799</c:v>
                </c:pt>
                <c:pt idx="279">
                  <c:v>7.1666816589422497</c:v>
                </c:pt>
                <c:pt idx="280">
                  <c:v>7.1900017666630403</c:v>
                </c:pt>
                <c:pt idx="281">
                  <c:v>7.19235146349296</c:v>
                </c:pt>
                <c:pt idx="282">
                  <c:v>7.1938685676507097</c:v>
                </c:pt>
                <c:pt idx="283">
                  <c:v>7.2304000137373796</c:v>
                </c:pt>
                <c:pt idx="284">
                  <c:v>7.2940735137090096</c:v>
                </c:pt>
                <c:pt idx="285">
                  <c:v>7.29945622344031</c:v>
                </c:pt>
                <c:pt idx="286">
                  <c:v>7.3449251465499401</c:v>
                </c:pt>
                <c:pt idx="287">
                  <c:v>7.3456769334152296</c:v>
                </c:pt>
                <c:pt idx="288">
                  <c:v>7.3505396828986704</c:v>
                </c:pt>
                <c:pt idx="289">
                  <c:v>7.3737633975616603</c:v>
                </c:pt>
                <c:pt idx="290">
                  <c:v>7.47139380453154</c:v>
                </c:pt>
                <c:pt idx="291">
                  <c:v>7.4716936321929097</c:v>
                </c:pt>
                <c:pt idx="292">
                  <c:v>7.5480875549837902</c:v>
                </c:pt>
                <c:pt idx="293">
                  <c:v>7.5565225668251497</c:v>
                </c:pt>
                <c:pt idx="294">
                  <c:v>7.5648203715682003</c:v>
                </c:pt>
                <c:pt idx="295">
                  <c:v>7.6480160831628998</c:v>
                </c:pt>
                <c:pt idx="296">
                  <c:v>7.6871903371065899</c:v>
                </c:pt>
                <c:pt idx="297">
                  <c:v>7.6987065714784002</c:v>
                </c:pt>
                <c:pt idx="298">
                  <c:v>7.70636082764831</c:v>
                </c:pt>
                <c:pt idx="299">
                  <c:v>7.7409224342554799</c:v>
                </c:pt>
                <c:pt idx="300">
                  <c:v>7.7414024146273697</c:v>
                </c:pt>
                <c:pt idx="301">
                  <c:v>7.7506042245717497</c:v>
                </c:pt>
                <c:pt idx="302">
                  <c:v>7.8217740044929096</c:v>
                </c:pt>
                <c:pt idx="303">
                  <c:v>7.8276038975454902</c:v>
                </c:pt>
                <c:pt idx="304">
                  <c:v>7.8362352205440402</c:v>
                </c:pt>
                <c:pt idx="305">
                  <c:v>7.9858854170888698</c:v>
                </c:pt>
                <c:pt idx="306">
                  <c:v>8.0756327360868507</c:v>
                </c:pt>
                <c:pt idx="307">
                  <c:v>8.1234334418147398</c:v>
                </c:pt>
                <c:pt idx="308">
                  <c:v>8.1290782536379993</c:v>
                </c:pt>
                <c:pt idx="309">
                  <c:v>8.1665255681826991</c:v>
                </c:pt>
                <c:pt idx="310">
                  <c:v>8.1990972016388799</c:v>
                </c:pt>
                <c:pt idx="311">
                  <c:v>8.2371986948598295</c:v>
                </c:pt>
                <c:pt idx="312">
                  <c:v>8.2761187911965006</c:v>
                </c:pt>
                <c:pt idx="313">
                  <c:v>8.2849617456085998</c:v>
                </c:pt>
                <c:pt idx="314">
                  <c:v>8.3134371312335098</c:v>
                </c:pt>
                <c:pt idx="315">
                  <c:v>8.3494198615662807</c:v>
                </c:pt>
                <c:pt idx="316">
                  <c:v>8.35312923789024</c:v>
                </c:pt>
                <c:pt idx="317">
                  <c:v>8.3675725788052002</c:v>
                </c:pt>
                <c:pt idx="318">
                  <c:v>8.3785624583251792</c:v>
                </c:pt>
                <c:pt idx="319">
                  <c:v>8.3837047581698201</c:v>
                </c:pt>
                <c:pt idx="320">
                  <c:v>8.4731423053890502</c:v>
                </c:pt>
                <c:pt idx="321">
                  <c:v>8.4742734199389798</c:v>
                </c:pt>
                <c:pt idx="322">
                  <c:v>8.4885454145260208</c:v>
                </c:pt>
                <c:pt idx="323">
                  <c:v>8.5257431553207006</c:v>
                </c:pt>
                <c:pt idx="324">
                  <c:v>8.5438467902131396</c:v>
                </c:pt>
                <c:pt idx="325">
                  <c:v>8.5578591640921502</c:v>
                </c:pt>
                <c:pt idx="326">
                  <c:v>8.6573665253818</c:v>
                </c:pt>
                <c:pt idx="327">
                  <c:v>8.6868726415234505</c:v>
                </c:pt>
                <c:pt idx="328">
                  <c:v>8.7400785521604103</c:v>
                </c:pt>
                <c:pt idx="329">
                  <c:v>8.7836088370531797</c:v>
                </c:pt>
                <c:pt idx="330">
                  <c:v>8.8308828989975208</c:v>
                </c:pt>
                <c:pt idx="331">
                  <c:v>8.8687803006394308</c:v>
                </c:pt>
                <c:pt idx="332">
                  <c:v>8.9066616948694008</c:v>
                </c:pt>
                <c:pt idx="333">
                  <c:v>8.9122314695268905</c:v>
                </c:pt>
                <c:pt idx="334">
                  <c:v>8.9160613716406605</c:v>
                </c:pt>
                <c:pt idx="335">
                  <c:v>8.9599806223996001</c:v>
                </c:pt>
                <c:pt idx="336">
                  <c:v>9.0224409932270593</c:v>
                </c:pt>
                <c:pt idx="337">
                  <c:v>9.0373236132021209</c:v>
                </c:pt>
                <c:pt idx="338">
                  <c:v>9.0710054404665108</c:v>
                </c:pt>
                <c:pt idx="339">
                  <c:v>9.0862938077188993</c:v>
                </c:pt>
                <c:pt idx="340">
                  <c:v>9.0931775737553799</c:v>
                </c:pt>
                <c:pt idx="341">
                  <c:v>9.0973906326107699</c:v>
                </c:pt>
                <c:pt idx="342">
                  <c:v>9.13895000355744</c:v>
                </c:pt>
                <c:pt idx="343">
                  <c:v>9.1903437618166208</c:v>
                </c:pt>
                <c:pt idx="344">
                  <c:v>9.2185306819155794</c:v>
                </c:pt>
                <c:pt idx="345">
                  <c:v>9.2272542981891998</c:v>
                </c:pt>
                <c:pt idx="346">
                  <c:v>9.2407778361812198</c:v>
                </c:pt>
                <c:pt idx="347">
                  <c:v>9.25431364355609</c:v>
                </c:pt>
                <c:pt idx="348">
                  <c:v>9.2720948189235095</c:v>
                </c:pt>
                <c:pt idx="349">
                  <c:v>9.3123626395176107</c:v>
                </c:pt>
                <c:pt idx="350">
                  <c:v>9.3156311035077106</c:v>
                </c:pt>
                <c:pt idx="351">
                  <c:v>9.3690696163103002</c:v>
                </c:pt>
                <c:pt idx="352">
                  <c:v>9.3737887674942595</c:v>
                </c:pt>
                <c:pt idx="353">
                  <c:v>9.3781788125634193</c:v>
                </c:pt>
                <c:pt idx="354">
                  <c:v>9.4137092460878193</c:v>
                </c:pt>
                <c:pt idx="355">
                  <c:v>9.5615858202800208</c:v>
                </c:pt>
                <c:pt idx="356">
                  <c:v>9.5694326087832504</c:v>
                </c:pt>
                <c:pt idx="357">
                  <c:v>9.5740374051965809</c:v>
                </c:pt>
                <c:pt idx="358">
                  <c:v>9.5973206907510793</c:v>
                </c:pt>
                <c:pt idx="359">
                  <c:v>9.6430436233058607</c:v>
                </c:pt>
                <c:pt idx="360">
                  <c:v>9.6511158151552099</c:v>
                </c:pt>
                <c:pt idx="361">
                  <c:v>9.6635657702572608</c:v>
                </c:pt>
                <c:pt idx="362">
                  <c:v>9.6683525820262695</c:v>
                </c:pt>
                <c:pt idx="363">
                  <c:v>9.6907974791380909</c:v>
                </c:pt>
                <c:pt idx="364">
                  <c:v>9.7083228863775695</c:v>
                </c:pt>
                <c:pt idx="365">
                  <c:v>9.7410091325657504</c:v>
                </c:pt>
                <c:pt idx="366">
                  <c:v>9.7680822756422891</c:v>
                </c:pt>
                <c:pt idx="367">
                  <c:v>9.7780639296397602</c:v>
                </c:pt>
                <c:pt idx="368">
                  <c:v>9.7961243581958097</c:v>
                </c:pt>
                <c:pt idx="369">
                  <c:v>9.8001480093225801</c:v>
                </c:pt>
                <c:pt idx="370">
                  <c:v>9.8285470499195995</c:v>
                </c:pt>
                <c:pt idx="371">
                  <c:v>9.8308688362996204</c:v>
                </c:pt>
                <c:pt idx="372">
                  <c:v>9.8553667001217704</c:v>
                </c:pt>
                <c:pt idx="373">
                  <c:v>9.8890420477421106</c:v>
                </c:pt>
                <c:pt idx="374">
                  <c:v>9.9307198283921601</c:v>
                </c:pt>
                <c:pt idx="375">
                  <c:v>9.9658595388755202</c:v>
                </c:pt>
                <c:pt idx="376">
                  <c:v>9.9857702958397603</c:v>
                </c:pt>
                <c:pt idx="377">
                  <c:v>10.0136218932457</c:v>
                </c:pt>
                <c:pt idx="378">
                  <c:v>10.021861501969401</c:v>
                </c:pt>
                <c:pt idx="379">
                  <c:v>10.0257099946029</c:v>
                </c:pt>
                <c:pt idx="380">
                  <c:v>10.050085386149201</c:v>
                </c:pt>
                <c:pt idx="381">
                  <c:v>10.0886600548401</c:v>
                </c:pt>
                <c:pt idx="382">
                  <c:v>10.124151337891799</c:v>
                </c:pt>
                <c:pt idx="383">
                  <c:v>10.1641584876925</c:v>
                </c:pt>
                <c:pt idx="384">
                  <c:v>10.1699325355829</c:v>
                </c:pt>
                <c:pt idx="385">
                  <c:v>10.1969912755303</c:v>
                </c:pt>
                <c:pt idx="386">
                  <c:v>10.2192341457121</c:v>
                </c:pt>
                <c:pt idx="387">
                  <c:v>10.253316733520499</c:v>
                </c:pt>
                <c:pt idx="388">
                  <c:v>10.349270153325101</c:v>
                </c:pt>
                <c:pt idx="389">
                  <c:v>10.350732981693</c:v>
                </c:pt>
                <c:pt idx="390">
                  <c:v>10.3546338030137</c:v>
                </c:pt>
                <c:pt idx="391">
                  <c:v>10.453122352715599</c:v>
                </c:pt>
                <c:pt idx="392">
                  <c:v>10.465778036974401</c:v>
                </c:pt>
                <c:pt idx="393">
                  <c:v>10.502145391888901</c:v>
                </c:pt>
                <c:pt idx="394">
                  <c:v>10.550503793733901</c:v>
                </c:pt>
                <c:pt idx="395">
                  <c:v>10.578175994101899</c:v>
                </c:pt>
                <c:pt idx="396">
                  <c:v>10.5908753108233</c:v>
                </c:pt>
                <c:pt idx="397">
                  <c:v>10.6118959842136</c:v>
                </c:pt>
                <c:pt idx="398">
                  <c:v>10.6213486955328</c:v>
                </c:pt>
                <c:pt idx="399">
                  <c:v>10.661248466</c:v>
                </c:pt>
                <c:pt idx="400">
                  <c:v>10.714918769896</c:v>
                </c:pt>
                <c:pt idx="401">
                  <c:v>10.729637147393101</c:v>
                </c:pt>
                <c:pt idx="402">
                  <c:v>10.731660108668899</c:v>
                </c:pt>
                <c:pt idx="403">
                  <c:v>10.7611521682319</c:v>
                </c:pt>
                <c:pt idx="404">
                  <c:v>10.812123933806999</c:v>
                </c:pt>
                <c:pt idx="405">
                  <c:v>10.818243351765</c:v>
                </c:pt>
                <c:pt idx="406">
                  <c:v>10.829826022120001</c:v>
                </c:pt>
                <c:pt idx="407">
                  <c:v>10.832980390638101</c:v>
                </c:pt>
                <c:pt idx="408">
                  <c:v>10.855929715558901</c:v>
                </c:pt>
                <c:pt idx="409">
                  <c:v>10.8637477261946</c:v>
                </c:pt>
                <c:pt idx="410">
                  <c:v>10.864524961449201</c:v>
                </c:pt>
                <c:pt idx="411">
                  <c:v>10.873435110785101</c:v>
                </c:pt>
                <c:pt idx="412">
                  <c:v>10.8787121474743</c:v>
                </c:pt>
                <c:pt idx="413">
                  <c:v>10.9593207705766</c:v>
                </c:pt>
                <c:pt idx="414">
                  <c:v>10.9992057413391</c:v>
                </c:pt>
                <c:pt idx="415">
                  <c:v>11.0599703029729</c:v>
                </c:pt>
                <c:pt idx="416">
                  <c:v>11.093917849007999</c:v>
                </c:pt>
                <c:pt idx="417">
                  <c:v>11.2304068394005</c:v>
                </c:pt>
                <c:pt idx="418">
                  <c:v>11.276739869732401</c:v>
                </c:pt>
                <c:pt idx="419">
                  <c:v>11.303112445399201</c:v>
                </c:pt>
                <c:pt idx="420">
                  <c:v>11.3788007283583</c:v>
                </c:pt>
                <c:pt idx="421">
                  <c:v>11.382471152115601</c:v>
                </c:pt>
                <c:pt idx="422">
                  <c:v>11.3879965772538</c:v>
                </c:pt>
                <c:pt idx="423">
                  <c:v>11.4340235183936</c:v>
                </c:pt>
                <c:pt idx="424">
                  <c:v>11.477532353252199</c:v>
                </c:pt>
                <c:pt idx="425">
                  <c:v>11.5577132315375</c:v>
                </c:pt>
                <c:pt idx="426">
                  <c:v>11.5811492190696</c:v>
                </c:pt>
                <c:pt idx="427">
                  <c:v>11.640853329096</c:v>
                </c:pt>
                <c:pt idx="428">
                  <c:v>11.6759380665608</c:v>
                </c:pt>
                <c:pt idx="429">
                  <c:v>11.6973180405801</c:v>
                </c:pt>
                <c:pt idx="430">
                  <c:v>11.7318721425181</c:v>
                </c:pt>
                <c:pt idx="431">
                  <c:v>11.737045877613101</c:v>
                </c:pt>
                <c:pt idx="432">
                  <c:v>11.793040157295801</c:v>
                </c:pt>
                <c:pt idx="433">
                  <c:v>11.800792598102401</c:v>
                </c:pt>
                <c:pt idx="434">
                  <c:v>11.874502011574799</c:v>
                </c:pt>
                <c:pt idx="435">
                  <c:v>11.882631200365701</c:v>
                </c:pt>
                <c:pt idx="436">
                  <c:v>11.898289713077199</c:v>
                </c:pt>
                <c:pt idx="437">
                  <c:v>11.9010139713064</c:v>
                </c:pt>
                <c:pt idx="438">
                  <c:v>11.9876770642586</c:v>
                </c:pt>
                <c:pt idx="439">
                  <c:v>12.011200712528099</c:v>
                </c:pt>
                <c:pt idx="440">
                  <c:v>12.049050452649899</c:v>
                </c:pt>
                <c:pt idx="441">
                  <c:v>12.075507185887499</c:v>
                </c:pt>
                <c:pt idx="442">
                  <c:v>12.0781004479788</c:v>
                </c:pt>
                <c:pt idx="443">
                  <c:v>12.1065067816526</c:v>
                </c:pt>
                <c:pt idx="444">
                  <c:v>12.132804733964999</c:v>
                </c:pt>
                <c:pt idx="445">
                  <c:v>12.1531884758733</c:v>
                </c:pt>
                <c:pt idx="446">
                  <c:v>12.168521710104899</c:v>
                </c:pt>
                <c:pt idx="447">
                  <c:v>12.1957326647826</c:v>
                </c:pt>
                <c:pt idx="448">
                  <c:v>12.235826361947099</c:v>
                </c:pt>
                <c:pt idx="449">
                  <c:v>12.240111270673699</c:v>
                </c:pt>
                <c:pt idx="450">
                  <c:v>12.2866912502795</c:v>
                </c:pt>
                <c:pt idx="451">
                  <c:v>12.325623036827899</c:v>
                </c:pt>
                <c:pt idx="452">
                  <c:v>12.3694130443037</c:v>
                </c:pt>
                <c:pt idx="453">
                  <c:v>12.3850379944779</c:v>
                </c:pt>
                <c:pt idx="454">
                  <c:v>12.4116449607536</c:v>
                </c:pt>
                <c:pt idx="455">
                  <c:v>12.586628626358101</c:v>
                </c:pt>
                <c:pt idx="456">
                  <c:v>12.708742321934601</c:v>
                </c:pt>
                <c:pt idx="457">
                  <c:v>12.725207068957401</c:v>
                </c:pt>
                <c:pt idx="458">
                  <c:v>12.7272940929979</c:v>
                </c:pt>
                <c:pt idx="459">
                  <c:v>12.7830107454211</c:v>
                </c:pt>
                <c:pt idx="460">
                  <c:v>12.848914079144</c:v>
                </c:pt>
                <c:pt idx="461">
                  <c:v>12.8526488775387</c:v>
                </c:pt>
                <c:pt idx="462">
                  <c:v>12.8531652904938</c:v>
                </c:pt>
                <c:pt idx="463">
                  <c:v>12.951485839883601</c:v>
                </c:pt>
                <c:pt idx="464">
                  <c:v>12.9533095043153</c:v>
                </c:pt>
                <c:pt idx="465">
                  <c:v>12.9900166871957</c:v>
                </c:pt>
                <c:pt idx="466">
                  <c:v>13.003284902311901</c:v>
                </c:pt>
                <c:pt idx="467">
                  <c:v>13.022835388779599</c:v>
                </c:pt>
                <c:pt idx="468">
                  <c:v>13.043260061182099</c:v>
                </c:pt>
                <c:pt idx="469">
                  <c:v>13.0595315471292</c:v>
                </c:pt>
                <c:pt idx="470">
                  <c:v>13.0812791824198</c:v>
                </c:pt>
                <c:pt idx="471">
                  <c:v>13.207074923485299</c:v>
                </c:pt>
                <c:pt idx="472">
                  <c:v>13.2295786859468</c:v>
                </c:pt>
                <c:pt idx="473">
                  <c:v>13.287209019996199</c:v>
                </c:pt>
                <c:pt idx="474">
                  <c:v>13.3171115294099</c:v>
                </c:pt>
                <c:pt idx="475">
                  <c:v>13.3636638978496</c:v>
                </c:pt>
                <c:pt idx="476">
                  <c:v>13.6029477454722</c:v>
                </c:pt>
                <c:pt idx="477">
                  <c:v>13.639958143498299</c:v>
                </c:pt>
                <c:pt idx="478">
                  <c:v>13.655498089044899</c:v>
                </c:pt>
                <c:pt idx="479">
                  <c:v>13.6712808618322</c:v>
                </c:pt>
                <c:pt idx="480">
                  <c:v>13.714141223114</c:v>
                </c:pt>
                <c:pt idx="481">
                  <c:v>13.7502507413737</c:v>
                </c:pt>
                <c:pt idx="482">
                  <c:v>13.7502826857381</c:v>
                </c:pt>
                <c:pt idx="483">
                  <c:v>13.7857187646441</c:v>
                </c:pt>
                <c:pt idx="484">
                  <c:v>13.845197552412399</c:v>
                </c:pt>
                <c:pt idx="485">
                  <c:v>13.954293939491601</c:v>
                </c:pt>
                <c:pt idx="486">
                  <c:v>13.969042046461301</c:v>
                </c:pt>
                <c:pt idx="487">
                  <c:v>14.008756120689201</c:v>
                </c:pt>
                <c:pt idx="488">
                  <c:v>14.0223576677963</c:v>
                </c:pt>
                <c:pt idx="489">
                  <c:v>14.041304575745</c:v>
                </c:pt>
                <c:pt idx="490">
                  <c:v>14.076716661453201</c:v>
                </c:pt>
                <c:pt idx="491">
                  <c:v>14.133979507256299</c:v>
                </c:pt>
                <c:pt idx="492">
                  <c:v>14.1582680391148</c:v>
                </c:pt>
                <c:pt idx="493">
                  <c:v>14.1806571978218</c:v>
                </c:pt>
                <c:pt idx="494">
                  <c:v>14.1983745959587</c:v>
                </c:pt>
                <c:pt idx="495">
                  <c:v>14.2026776322164</c:v>
                </c:pt>
                <c:pt idx="496">
                  <c:v>14.253955463928399</c:v>
                </c:pt>
                <c:pt idx="497">
                  <c:v>14.278917554304</c:v>
                </c:pt>
                <c:pt idx="498">
                  <c:v>14.2865441963077</c:v>
                </c:pt>
                <c:pt idx="499">
                  <c:v>14.381511112675099</c:v>
                </c:pt>
                <c:pt idx="500">
                  <c:v>14.408034028219401</c:v>
                </c:pt>
                <c:pt idx="501">
                  <c:v>14.422602275386501</c:v>
                </c:pt>
                <c:pt idx="502">
                  <c:v>14.4491645265371</c:v>
                </c:pt>
                <c:pt idx="503">
                  <c:v>14.5169194312766</c:v>
                </c:pt>
                <c:pt idx="504">
                  <c:v>14.5183011368902</c:v>
                </c:pt>
                <c:pt idx="505">
                  <c:v>14.61162570538</c:v>
                </c:pt>
                <c:pt idx="506">
                  <c:v>14.8124444521964</c:v>
                </c:pt>
                <c:pt idx="507">
                  <c:v>14.824708329048001</c:v>
                </c:pt>
                <c:pt idx="508">
                  <c:v>14.874669978395101</c:v>
                </c:pt>
                <c:pt idx="509">
                  <c:v>14.903392828069601</c:v>
                </c:pt>
                <c:pt idx="510">
                  <c:v>15.013203606009499</c:v>
                </c:pt>
                <c:pt idx="511">
                  <c:v>15.0409912349959</c:v>
                </c:pt>
                <c:pt idx="512">
                  <c:v>15.138852758333099</c:v>
                </c:pt>
                <c:pt idx="513">
                  <c:v>15.171012479346199</c:v>
                </c:pt>
                <c:pt idx="514">
                  <c:v>15.226177008822599</c:v>
                </c:pt>
                <c:pt idx="515">
                  <c:v>15.271678193472299</c:v>
                </c:pt>
                <c:pt idx="516">
                  <c:v>15.2915111850016</c:v>
                </c:pt>
                <c:pt idx="517">
                  <c:v>15.2927872133441</c:v>
                </c:pt>
                <c:pt idx="518">
                  <c:v>15.2975140595809</c:v>
                </c:pt>
                <c:pt idx="519">
                  <c:v>15.347961754538099</c:v>
                </c:pt>
                <c:pt idx="520">
                  <c:v>15.375438028946499</c:v>
                </c:pt>
                <c:pt idx="521">
                  <c:v>15.399595861323199</c:v>
                </c:pt>
                <c:pt idx="522">
                  <c:v>15.411270276561901</c:v>
                </c:pt>
                <c:pt idx="523">
                  <c:v>15.419999404344701</c:v>
                </c:pt>
                <c:pt idx="524">
                  <c:v>15.4361655809917</c:v>
                </c:pt>
                <c:pt idx="525">
                  <c:v>15.481736125890199</c:v>
                </c:pt>
                <c:pt idx="526">
                  <c:v>15.544274169020399</c:v>
                </c:pt>
                <c:pt idx="527">
                  <c:v>15.5946984761395</c:v>
                </c:pt>
                <c:pt idx="528">
                  <c:v>15.640283840708401</c:v>
                </c:pt>
                <c:pt idx="529">
                  <c:v>15.6911188028753</c:v>
                </c:pt>
                <c:pt idx="530">
                  <c:v>15.722346700727901</c:v>
                </c:pt>
                <c:pt idx="531">
                  <c:v>15.7982480935752</c:v>
                </c:pt>
                <c:pt idx="532">
                  <c:v>15.8778509814292</c:v>
                </c:pt>
                <c:pt idx="533">
                  <c:v>15.8895257967524</c:v>
                </c:pt>
                <c:pt idx="534">
                  <c:v>15.923049695020699</c:v>
                </c:pt>
                <c:pt idx="535">
                  <c:v>15.981456194073001</c:v>
                </c:pt>
                <c:pt idx="536">
                  <c:v>16.014872048050201</c:v>
                </c:pt>
                <c:pt idx="537">
                  <c:v>16.101250081873101</c:v>
                </c:pt>
                <c:pt idx="538">
                  <c:v>16.200184436980599</c:v>
                </c:pt>
                <c:pt idx="539">
                  <c:v>16.214528457727301</c:v>
                </c:pt>
                <c:pt idx="540">
                  <c:v>16.221401408780402</c:v>
                </c:pt>
                <c:pt idx="541">
                  <c:v>16.295361250173301</c:v>
                </c:pt>
                <c:pt idx="542">
                  <c:v>16.364567143842599</c:v>
                </c:pt>
                <c:pt idx="543">
                  <c:v>16.5047268839553</c:v>
                </c:pt>
                <c:pt idx="544">
                  <c:v>16.5212256475352</c:v>
                </c:pt>
                <c:pt idx="545">
                  <c:v>16.548443079343301</c:v>
                </c:pt>
                <c:pt idx="546">
                  <c:v>16.565314982086399</c:v>
                </c:pt>
                <c:pt idx="547">
                  <c:v>16.6856062123552</c:v>
                </c:pt>
                <c:pt idx="548">
                  <c:v>16.747415123041701</c:v>
                </c:pt>
                <c:pt idx="549">
                  <c:v>16.747428929717099</c:v>
                </c:pt>
                <c:pt idx="550">
                  <c:v>16.809963127201399</c:v>
                </c:pt>
                <c:pt idx="551">
                  <c:v>16.8128312556073</c:v>
                </c:pt>
                <c:pt idx="552">
                  <c:v>16.8184827887453</c:v>
                </c:pt>
                <c:pt idx="553">
                  <c:v>16.93558115419</c:v>
                </c:pt>
                <c:pt idx="554">
                  <c:v>16.973919560201502</c:v>
                </c:pt>
                <c:pt idx="555">
                  <c:v>16.987810399383299</c:v>
                </c:pt>
                <c:pt idx="556">
                  <c:v>16.989758912473899</c:v>
                </c:pt>
                <c:pt idx="557">
                  <c:v>17.075859090779002</c:v>
                </c:pt>
                <c:pt idx="558">
                  <c:v>17.076789842918501</c:v>
                </c:pt>
                <c:pt idx="559">
                  <c:v>17.158727544825499</c:v>
                </c:pt>
                <c:pt idx="560">
                  <c:v>17.160343622323101</c:v>
                </c:pt>
                <c:pt idx="561">
                  <c:v>17.1981438403018</c:v>
                </c:pt>
                <c:pt idx="562">
                  <c:v>17.2140987580642</c:v>
                </c:pt>
                <c:pt idx="563">
                  <c:v>17.2791366572492</c:v>
                </c:pt>
                <c:pt idx="564">
                  <c:v>17.465370531659602</c:v>
                </c:pt>
                <c:pt idx="565">
                  <c:v>17.474715573713201</c:v>
                </c:pt>
                <c:pt idx="566">
                  <c:v>17.4854191476479</c:v>
                </c:pt>
                <c:pt idx="567">
                  <c:v>17.513962764293002</c:v>
                </c:pt>
                <c:pt idx="568">
                  <c:v>17.567994852084698</c:v>
                </c:pt>
                <c:pt idx="569">
                  <c:v>17.6917344438843</c:v>
                </c:pt>
                <c:pt idx="570">
                  <c:v>17.8749776132105</c:v>
                </c:pt>
                <c:pt idx="571">
                  <c:v>17.8825839762576</c:v>
                </c:pt>
                <c:pt idx="572">
                  <c:v>17.9572645798326</c:v>
                </c:pt>
                <c:pt idx="573">
                  <c:v>17.979132359847402</c:v>
                </c:pt>
                <c:pt idx="574">
                  <c:v>18.041002272162601</c:v>
                </c:pt>
                <c:pt idx="575">
                  <c:v>18.053046682849502</c:v>
                </c:pt>
                <c:pt idx="576">
                  <c:v>18.188641056418401</c:v>
                </c:pt>
                <c:pt idx="577">
                  <c:v>18.258925637397201</c:v>
                </c:pt>
                <c:pt idx="578">
                  <c:v>18.283202402530598</c:v>
                </c:pt>
                <c:pt idx="579">
                  <c:v>18.294007563032199</c:v>
                </c:pt>
                <c:pt idx="580">
                  <c:v>18.296617291867701</c:v>
                </c:pt>
                <c:pt idx="581">
                  <c:v>18.3443503798254</c:v>
                </c:pt>
                <c:pt idx="582">
                  <c:v>18.3567315785888</c:v>
                </c:pt>
                <c:pt idx="583">
                  <c:v>18.369372828529102</c:v>
                </c:pt>
                <c:pt idx="584">
                  <c:v>18.395739186436199</c:v>
                </c:pt>
                <c:pt idx="585">
                  <c:v>18.4684274578428</c:v>
                </c:pt>
                <c:pt idx="586">
                  <c:v>18.511773946576099</c:v>
                </c:pt>
                <c:pt idx="587">
                  <c:v>18.5178014740465</c:v>
                </c:pt>
                <c:pt idx="588">
                  <c:v>18.5330811402503</c:v>
                </c:pt>
                <c:pt idx="589">
                  <c:v>18.791262432679002</c:v>
                </c:pt>
                <c:pt idx="590">
                  <c:v>18.913661678282001</c:v>
                </c:pt>
                <c:pt idx="591">
                  <c:v>18.9295738765552</c:v>
                </c:pt>
                <c:pt idx="592">
                  <c:v>19.0094821600917</c:v>
                </c:pt>
                <c:pt idx="593">
                  <c:v>19.052788450263701</c:v>
                </c:pt>
                <c:pt idx="594">
                  <c:v>19.153411987118702</c:v>
                </c:pt>
                <c:pt idx="595">
                  <c:v>19.263398924723599</c:v>
                </c:pt>
                <c:pt idx="596">
                  <c:v>19.2946222834289</c:v>
                </c:pt>
                <c:pt idx="597">
                  <c:v>19.356116155630101</c:v>
                </c:pt>
                <c:pt idx="598">
                  <c:v>19.5102596170011</c:v>
                </c:pt>
                <c:pt idx="599">
                  <c:v>19.626680736311101</c:v>
                </c:pt>
                <c:pt idx="600">
                  <c:v>19.639382631306901</c:v>
                </c:pt>
                <c:pt idx="601">
                  <c:v>19.639635108411301</c:v>
                </c:pt>
                <c:pt idx="602">
                  <c:v>19.7295756130715</c:v>
                </c:pt>
                <c:pt idx="603">
                  <c:v>19.776384902999101</c:v>
                </c:pt>
                <c:pt idx="604">
                  <c:v>19.7769491447809</c:v>
                </c:pt>
                <c:pt idx="605">
                  <c:v>19.861213305998</c:v>
                </c:pt>
                <c:pt idx="606">
                  <c:v>19.949334485337399</c:v>
                </c:pt>
                <c:pt idx="607">
                  <c:v>19.9686119313094</c:v>
                </c:pt>
                <c:pt idx="608">
                  <c:v>20.042907328226001</c:v>
                </c:pt>
                <c:pt idx="609">
                  <c:v>20.056214102655201</c:v>
                </c:pt>
                <c:pt idx="610">
                  <c:v>20.1576818925071</c:v>
                </c:pt>
                <c:pt idx="611">
                  <c:v>20.3070850290013</c:v>
                </c:pt>
                <c:pt idx="612">
                  <c:v>20.321212218024101</c:v>
                </c:pt>
                <c:pt idx="613">
                  <c:v>20.3575325411487</c:v>
                </c:pt>
                <c:pt idx="614">
                  <c:v>20.3629605452272</c:v>
                </c:pt>
                <c:pt idx="615">
                  <c:v>20.367896764420301</c:v>
                </c:pt>
                <c:pt idx="616">
                  <c:v>20.412070069343201</c:v>
                </c:pt>
                <c:pt idx="617">
                  <c:v>20.413084326193001</c:v>
                </c:pt>
                <c:pt idx="618">
                  <c:v>20.4472889871079</c:v>
                </c:pt>
                <c:pt idx="619">
                  <c:v>20.525339779325101</c:v>
                </c:pt>
                <c:pt idx="620">
                  <c:v>20.5473094005138</c:v>
                </c:pt>
                <c:pt idx="621">
                  <c:v>20.549401082228901</c:v>
                </c:pt>
                <c:pt idx="622">
                  <c:v>20.609266518496302</c:v>
                </c:pt>
                <c:pt idx="623">
                  <c:v>20.8596291000697</c:v>
                </c:pt>
                <c:pt idx="624">
                  <c:v>20.8599233980033</c:v>
                </c:pt>
                <c:pt idx="625">
                  <c:v>20.896830139163299</c:v>
                </c:pt>
                <c:pt idx="626">
                  <c:v>20.899700417995799</c:v>
                </c:pt>
                <c:pt idx="627">
                  <c:v>20.961789353521301</c:v>
                </c:pt>
                <c:pt idx="628">
                  <c:v>20.969740937887199</c:v>
                </c:pt>
                <c:pt idx="629">
                  <c:v>20.994550710544001</c:v>
                </c:pt>
                <c:pt idx="630">
                  <c:v>21.200535234876298</c:v>
                </c:pt>
                <c:pt idx="631">
                  <c:v>21.279024209239299</c:v>
                </c:pt>
                <c:pt idx="632">
                  <c:v>21.5002006658213</c:v>
                </c:pt>
                <c:pt idx="633">
                  <c:v>21.713168614425101</c:v>
                </c:pt>
                <c:pt idx="634">
                  <c:v>21.717054883830599</c:v>
                </c:pt>
                <c:pt idx="635">
                  <c:v>21.752684072472501</c:v>
                </c:pt>
                <c:pt idx="636">
                  <c:v>21.75342145566</c:v>
                </c:pt>
                <c:pt idx="637">
                  <c:v>21.766429509967601</c:v>
                </c:pt>
                <c:pt idx="638">
                  <c:v>21.820189941555601</c:v>
                </c:pt>
                <c:pt idx="639">
                  <c:v>21.8251607826653</c:v>
                </c:pt>
                <c:pt idx="640">
                  <c:v>21.837102945775101</c:v>
                </c:pt>
                <c:pt idx="641">
                  <c:v>21.962991261735901</c:v>
                </c:pt>
                <c:pt idx="642">
                  <c:v>22.051780575676698</c:v>
                </c:pt>
                <c:pt idx="643">
                  <c:v>22.0568605213168</c:v>
                </c:pt>
                <c:pt idx="644">
                  <c:v>22.077640820294601</c:v>
                </c:pt>
                <c:pt idx="645">
                  <c:v>22.094847424977399</c:v>
                </c:pt>
                <c:pt idx="646">
                  <c:v>22.1225443276319</c:v>
                </c:pt>
                <c:pt idx="647">
                  <c:v>22.126246803675901</c:v>
                </c:pt>
                <c:pt idx="648">
                  <c:v>22.222779014028902</c:v>
                </c:pt>
                <c:pt idx="649">
                  <c:v>22.267942385748</c:v>
                </c:pt>
                <c:pt idx="650">
                  <c:v>22.305344671823399</c:v>
                </c:pt>
                <c:pt idx="651">
                  <c:v>22.428367913581699</c:v>
                </c:pt>
                <c:pt idx="652">
                  <c:v>22.503953030332902</c:v>
                </c:pt>
                <c:pt idx="653">
                  <c:v>22.6075847857824</c:v>
                </c:pt>
                <c:pt idx="654">
                  <c:v>22.772119564816698</c:v>
                </c:pt>
                <c:pt idx="655">
                  <c:v>22.847855647907</c:v>
                </c:pt>
                <c:pt idx="656">
                  <c:v>22.8509690603792</c:v>
                </c:pt>
                <c:pt idx="657">
                  <c:v>22.852691703357099</c:v>
                </c:pt>
                <c:pt idx="658">
                  <c:v>22.9787269151294</c:v>
                </c:pt>
                <c:pt idx="659">
                  <c:v>23.1154219926077</c:v>
                </c:pt>
                <c:pt idx="660">
                  <c:v>23.1628881747577</c:v>
                </c:pt>
                <c:pt idx="661">
                  <c:v>23.1962635345478</c:v>
                </c:pt>
                <c:pt idx="662">
                  <c:v>23.307631721601201</c:v>
                </c:pt>
                <c:pt idx="663">
                  <c:v>23.309483144313401</c:v>
                </c:pt>
                <c:pt idx="664">
                  <c:v>23.348246071487701</c:v>
                </c:pt>
                <c:pt idx="665">
                  <c:v>23.416147099688999</c:v>
                </c:pt>
                <c:pt idx="666">
                  <c:v>23.431142219246698</c:v>
                </c:pt>
                <c:pt idx="667">
                  <c:v>23.432666783102199</c:v>
                </c:pt>
                <c:pt idx="668">
                  <c:v>23.470698691904499</c:v>
                </c:pt>
                <c:pt idx="669">
                  <c:v>23.5270189800042</c:v>
                </c:pt>
                <c:pt idx="670">
                  <c:v>23.648882819339601</c:v>
                </c:pt>
                <c:pt idx="671">
                  <c:v>23.670993449767501</c:v>
                </c:pt>
                <c:pt idx="672">
                  <c:v>23.671009646728599</c:v>
                </c:pt>
                <c:pt idx="673">
                  <c:v>23.737660147164998</c:v>
                </c:pt>
                <c:pt idx="674">
                  <c:v>23.758189913697802</c:v>
                </c:pt>
                <c:pt idx="675">
                  <c:v>23.843668352693602</c:v>
                </c:pt>
                <c:pt idx="676">
                  <c:v>23.9482251219451</c:v>
                </c:pt>
                <c:pt idx="677">
                  <c:v>23.969211441845601</c:v>
                </c:pt>
                <c:pt idx="678">
                  <c:v>24.065078397162601</c:v>
                </c:pt>
                <c:pt idx="679">
                  <c:v>24.081367136783101</c:v>
                </c:pt>
                <c:pt idx="680">
                  <c:v>24.239881637387299</c:v>
                </c:pt>
                <c:pt idx="681">
                  <c:v>24.2477442793239</c:v>
                </c:pt>
                <c:pt idx="682">
                  <c:v>24.422646381773401</c:v>
                </c:pt>
                <c:pt idx="683">
                  <c:v>24.4466643568724</c:v>
                </c:pt>
                <c:pt idx="684">
                  <c:v>24.448359802246401</c:v>
                </c:pt>
                <c:pt idx="685">
                  <c:v>24.491741484031099</c:v>
                </c:pt>
                <c:pt idx="686">
                  <c:v>24.5512802366841</c:v>
                </c:pt>
                <c:pt idx="687">
                  <c:v>24.617564280398501</c:v>
                </c:pt>
                <c:pt idx="688">
                  <c:v>24.644741620744199</c:v>
                </c:pt>
                <c:pt idx="689">
                  <c:v>24.6494588621349</c:v>
                </c:pt>
                <c:pt idx="690">
                  <c:v>24.6513652838767</c:v>
                </c:pt>
                <c:pt idx="691">
                  <c:v>24.707089735076099</c:v>
                </c:pt>
                <c:pt idx="692">
                  <c:v>24.745587443813999</c:v>
                </c:pt>
                <c:pt idx="693">
                  <c:v>24.797676971670899</c:v>
                </c:pt>
                <c:pt idx="694">
                  <c:v>24.798618557744</c:v>
                </c:pt>
                <c:pt idx="695">
                  <c:v>24.968994476713501</c:v>
                </c:pt>
                <c:pt idx="696">
                  <c:v>25.0464551374316</c:v>
                </c:pt>
                <c:pt idx="697">
                  <c:v>25.0839238278568</c:v>
                </c:pt>
                <c:pt idx="698">
                  <c:v>25.099916458402799</c:v>
                </c:pt>
                <c:pt idx="699">
                  <c:v>25.276772839948499</c:v>
                </c:pt>
                <c:pt idx="700">
                  <c:v>25.3216623774472</c:v>
                </c:pt>
                <c:pt idx="701">
                  <c:v>25.334291760293301</c:v>
                </c:pt>
                <c:pt idx="702">
                  <c:v>25.3438585185188</c:v>
                </c:pt>
                <c:pt idx="703">
                  <c:v>25.479460901461799</c:v>
                </c:pt>
                <c:pt idx="704">
                  <c:v>25.5026824985373</c:v>
                </c:pt>
                <c:pt idx="705">
                  <c:v>25.5780725197103</c:v>
                </c:pt>
                <c:pt idx="706">
                  <c:v>25.597160470553</c:v>
                </c:pt>
                <c:pt idx="707">
                  <c:v>25.767621978067201</c:v>
                </c:pt>
                <c:pt idx="708">
                  <c:v>25.805875953572301</c:v>
                </c:pt>
                <c:pt idx="709">
                  <c:v>25.8176543031561</c:v>
                </c:pt>
                <c:pt idx="710">
                  <c:v>25.8638774490658</c:v>
                </c:pt>
                <c:pt idx="711">
                  <c:v>25.866487410731899</c:v>
                </c:pt>
                <c:pt idx="712">
                  <c:v>25.9307529757473</c:v>
                </c:pt>
                <c:pt idx="713">
                  <c:v>25.9327213725749</c:v>
                </c:pt>
                <c:pt idx="714">
                  <c:v>26.045817495645</c:v>
                </c:pt>
                <c:pt idx="715">
                  <c:v>26.205906619198899</c:v>
                </c:pt>
                <c:pt idx="716">
                  <c:v>26.279316725209402</c:v>
                </c:pt>
                <c:pt idx="717">
                  <c:v>26.336843857476101</c:v>
                </c:pt>
                <c:pt idx="718">
                  <c:v>26.361168517911299</c:v>
                </c:pt>
                <c:pt idx="719">
                  <c:v>26.506389768675302</c:v>
                </c:pt>
                <c:pt idx="720">
                  <c:v>26.6051757582369</c:v>
                </c:pt>
                <c:pt idx="721">
                  <c:v>26.644121436914801</c:v>
                </c:pt>
                <c:pt idx="722">
                  <c:v>26.692165152982199</c:v>
                </c:pt>
                <c:pt idx="723">
                  <c:v>26.754644487865601</c:v>
                </c:pt>
                <c:pt idx="724">
                  <c:v>26.846668210779601</c:v>
                </c:pt>
                <c:pt idx="725">
                  <c:v>26.961433176877598</c:v>
                </c:pt>
                <c:pt idx="726">
                  <c:v>27.0095022608268</c:v>
                </c:pt>
                <c:pt idx="727">
                  <c:v>27.076080980843699</c:v>
                </c:pt>
                <c:pt idx="728">
                  <c:v>27.100269322640202</c:v>
                </c:pt>
                <c:pt idx="729">
                  <c:v>27.163001869686301</c:v>
                </c:pt>
                <c:pt idx="730">
                  <c:v>27.1770072993199</c:v>
                </c:pt>
                <c:pt idx="731">
                  <c:v>27.2314584095705</c:v>
                </c:pt>
                <c:pt idx="732">
                  <c:v>27.326436036147498</c:v>
                </c:pt>
                <c:pt idx="733">
                  <c:v>27.3341514150354</c:v>
                </c:pt>
                <c:pt idx="734">
                  <c:v>27.3789979264814</c:v>
                </c:pt>
                <c:pt idx="735">
                  <c:v>27.396266952038101</c:v>
                </c:pt>
                <c:pt idx="736">
                  <c:v>27.404702406257702</c:v>
                </c:pt>
                <c:pt idx="737">
                  <c:v>27.451004039377299</c:v>
                </c:pt>
                <c:pt idx="738">
                  <c:v>27.485099312724</c:v>
                </c:pt>
                <c:pt idx="739">
                  <c:v>27.519146917105601</c:v>
                </c:pt>
                <c:pt idx="740">
                  <c:v>27.542033952541999</c:v>
                </c:pt>
                <c:pt idx="741">
                  <c:v>27.5846364011636</c:v>
                </c:pt>
                <c:pt idx="742">
                  <c:v>27.678167488970701</c:v>
                </c:pt>
                <c:pt idx="743">
                  <c:v>27.688483496077701</c:v>
                </c:pt>
                <c:pt idx="744">
                  <c:v>27.728032457233599</c:v>
                </c:pt>
                <c:pt idx="745">
                  <c:v>27.7539288139644</c:v>
                </c:pt>
                <c:pt idx="746">
                  <c:v>27.7789462105113</c:v>
                </c:pt>
                <c:pt idx="747">
                  <c:v>27.804216624118698</c:v>
                </c:pt>
                <c:pt idx="748">
                  <c:v>27.865961424887502</c:v>
                </c:pt>
                <c:pt idx="749">
                  <c:v>27.957147148318899</c:v>
                </c:pt>
                <c:pt idx="750">
                  <c:v>27.985685596123599</c:v>
                </c:pt>
                <c:pt idx="751">
                  <c:v>28.046930556080198</c:v>
                </c:pt>
                <c:pt idx="752">
                  <c:v>28.3947437050495</c:v>
                </c:pt>
                <c:pt idx="753">
                  <c:v>28.439568679660901</c:v>
                </c:pt>
                <c:pt idx="754">
                  <c:v>28.461467967146898</c:v>
                </c:pt>
                <c:pt idx="755">
                  <c:v>28.5692178391594</c:v>
                </c:pt>
                <c:pt idx="756">
                  <c:v>28.7115754539821</c:v>
                </c:pt>
                <c:pt idx="757">
                  <c:v>28.830814964769701</c:v>
                </c:pt>
                <c:pt idx="758">
                  <c:v>28.908919075385</c:v>
                </c:pt>
                <c:pt idx="759">
                  <c:v>29.001627650924299</c:v>
                </c:pt>
                <c:pt idx="760">
                  <c:v>29.045200788297102</c:v>
                </c:pt>
                <c:pt idx="761">
                  <c:v>29.072820812344901</c:v>
                </c:pt>
                <c:pt idx="762">
                  <c:v>29.092396630786698</c:v>
                </c:pt>
                <c:pt idx="763">
                  <c:v>29.344178804077501</c:v>
                </c:pt>
                <c:pt idx="764">
                  <c:v>29.422878611714001</c:v>
                </c:pt>
                <c:pt idx="765">
                  <c:v>29.4878062772307</c:v>
                </c:pt>
                <c:pt idx="766">
                  <c:v>29.5189012520689</c:v>
                </c:pt>
                <c:pt idx="767">
                  <c:v>29.8377785579044</c:v>
                </c:pt>
                <c:pt idx="768">
                  <c:v>30.109171870045699</c:v>
                </c:pt>
                <c:pt idx="769">
                  <c:v>30.158199670605701</c:v>
                </c:pt>
                <c:pt idx="770">
                  <c:v>30.3015996449369</c:v>
                </c:pt>
                <c:pt idx="771">
                  <c:v>30.479993489394001</c:v>
                </c:pt>
                <c:pt idx="772">
                  <c:v>30.508031298287499</c:v>
                </c:pt>
                <c:pt idx="773">
                  <c:v>30.585572144829001</c:v>
                </c:pt>
                <c:pt idx="774">
                  <c:v>30.667645621925899</c:v>
                </c:pt>
                <c:pt idx="775">
                  <c:v>30.847039648527101</c:v>
                </c:pt>
                <c:pt idx="776">
                  <c:v>30.921070392124701</c:v>
                </c:pt>
                <c:pt idx="777">
                  <c:v>30.921072954311999</c:v>
                </c:pt>
                <c:pt idx="778">
                  <c:v>30.999343165077601</c:v>
                </c:pt>
                <c:pt idx="779">
                  <c:v>31.136218130469601</c:v>
                </c:pt>
                <c:pt idx="780">
                  <c:v>31.280445235662501</c:v>
                </c:pt>
                <c:pt idx="781">
                  <c:v>31.330097022347498</c:v>
                </c:pt>
                <c:pt idx="782">
                  <c:v>31.587566153958701</c:v>
                </c:pt>
                <c:pt idx="783">
                  <c:v>32.102915060587499</c:v>
                </c:pt>
                <c:pt idx="784">
                  <c:v>32.224996161514397</c:v>
                </c:pt>
                <c:pt idx="785">
                  <c:v>32.242917616732697</c:v>
                </c:pt>
                <c:pt idx="786">
                  <c:v>32.291882040791499</c:v>
                </c:pt>
                <c:pt idx="787">
                  <c:v>32.319679552689202</c:v>
                </c:pt>
                <c:pt idx="788">
                  <c:v>32.595082859389798</c:v>
                </c:pt>
                <c:pt idx="789">
                  <c:v>32.6059263888747</c:v>
                </c:pt>
                <c:pt idx="790">
                  <c:v>32.637980531782198</c:v>
                </c:pt>
                <c:pt idx="791">
                  <c:v>32.671463164494597</c:v>
                </c:pt>
                <c:pt idx="792">
                  <c:v>32.689407954804899</c:v>
                </c:pt>
                <c:pt idx="793">
                  <c:v>32.725076538391697</c:v>
                </c:pt>
                <c:pt idx="794">
                  <c:v>33.014328962073002</c:v>
                </c:pt>
                <c:pt idx="795">
                  <c:v>33.106172734752597</c:v>
                </c:pt>
                <c:pt idx="796">
                  <c:v>33.176338228278198</c:v>
                </c:pt>
                <c:pt idx="797">
                  <c:v>33.185832968794102</c:v>
                </c:pt>
                <c:pt idx="798">
                  <c:v>33.4591504399407</c:v>
                </c:pt>
                <c:pt idx="799">
                  <c:v>33.669123889759497</c:v>
                </c:pt>
                <c:pt idx="800">
                  <c:v>33.7518832626495</c:v>
                </c:pt>
                <c:pt idx="801">
                  <c:v>33.868553418666103</c:v>
                </c:pt>
                <c:pt idx="802">
                  <c:v>33.888598250106298</c:v>
                </c:pt>
                <c:pt idx="803">
                  <c:v>33.918313471600399</c:v>
                </c:pt>
                <c:pt idx="804">
                  <c:v>33.977297225848098</c:v>
                </c:pt>
                <c:pt idx="805">
                  <c:v>34.070313790813103</c:v>
                </c:pt>
                <c:pt idx="806">
                  <c:v>34.172127744182902</c:v>
                </c:pt>
                <c:pt idx="807">
                  <c:v>34.2042468468401</c:v>
                </c:pt>
                <c:pt idx="808">
                  <c:v>34.281422661498503</c:v>
                </c:pt>
                <c:pt idx="809">
                  <c:v>34.352228555709402</c:v>
                </c:pt>
                <c:pt idx="810">
                  <c:v>34.416098498089198</c:v>
                </c:pt>
                <c:pt idx="811">
                  <c:v>34.422505528547198</c:v>
                </c:pt>
                <c:pt idx="812">
                  <c:v>34.561117247559402</c:v>
                </c:pt>
                <c:pt idx="813">
                  <c:v>34.695971593260801</c:v>
                </c:pt>
                <c:pt idx="814">
                  <c:v>34.805704581432401</c:v>
                </c:pt>
                <c:pt idx="815">
                  <c:v>34.901219907097797</c:v>
                </c:pt>
                <c:pt idx="816">
                  <c:v>34.958588120408699</c:v>
                </c:pt>
                <c:pt idx="817">
                  <c:v>35.057370409250602</c:v>
                </c:pt>
                <c:pt idx="818">
                  <c:v>35.071948727473902</c:v>
                </c:pt>
                <c:pt idx="819">
                  <c:v>35.246234501593101</c:v>
                </c:pt>
                <c:pt idx="820">
                  <c:v>35.4872961275953</c:v>
                </c:pt>
                <c:pt idx="821">
                  <c:v>35.587458217397597</c:v>
                </c:pt>
                <c:pt idx="822">
                  <c:v>35.820375954626797</c:v>
                </c:pt>
                <c:pt idx="823">
                  <c:v>35.9137000252909</c:v>
                </c:pt>
                <c:pt idx="824">
                  <c:v>36.092095609516498</c:v>
                </c:pt>
                <c:pt idx="825">
                  <c:v>36.100160977266398</c:v>
                </c:pt>
                <c:pt idx="826">
                  <c:v>36.189049024886899</c:v>
                </c:pt>
                <c:pt idx="827">
                  <c:v>36.206573735922603</c:v>
                </c:pt>
                <c:pt idx="828">
                  <c:v>36.431122453883297</c:v>
                </c:pt>
                <c:pt idx="829">
                  <c:v>36.626102890819297</c:v>
                </c:pt>
                <c:pt idx="830">
                  <c:v>36.715659037323597</c:v>
                </c:pt>
                <c:pt idx="831">
                  <c:v>36.752244116311601</c:v>
                </c:pt>
                <c:pt idx="832">
                  <c:v>36.8657249228513</c:v>
                </c:pt>
                <c:pt idx="833">
                  <c:v>36.877375209466202</c:v>
                </c:pt>
                <c:pt idx="834">
                  <c:v>36.997000241414298</c:v>
                </c:pt>
                <c:pt idx="835">
                  <c:v>37.008313153522998</c:v>
                </c:pt>
                <c:pt idx="836">
                  <c:v>37.222241886152297</c:v>
                </c:pt>
                <c:pt idx="837">
                  <c:v>37.311205148459102</c:v>
                </c:pt>
                <c:pt idx="838">
                  <c:v>37.6421229539622</c:v>
                </c:pt>
                <c:pt idx="839">
                  <c:v>37.671251431256302</c:v>
                </c:pt>
                <c:pt idx="840">
                  <c:v>38.101862313530297</c:v>
                </c:pt>
                <c:pt idx="841">
                  <c:v>38.169420074955298</c:v>
                </c:pt>
                <c:pt idx="842">
                  <c:v>38.189974214643797</c:v>
                </c:pt>
                <c:pt idx="843">
                  <c:v>38.198713169906299</c:v>
                </c:pt>
                <c:pt idx="844">
                  <c:v>38.243664495409099</c:v>
                </c:pt>
                <c:pt idx="845">
                  <c:v>38.629675022140901</c:v>
                </c:pt>
                <c:pt idx="846">
                  <c:v>39.349537618427597</c:v>
                </c:pt>
                <c:pt idx="847">
                  <c:v>39.422572486599996</c:v>
                </c:pt>
                <c:pt idx="848">
                  <c:v>39.441229011827701</c:v>
                </c:pt>
                <c:pt idx="849">
                  <c:v>39.608919948598803</c:v>
                </c:pt>
                <c:pt idx="850">
                  <c:v>39.6236020808524</c:v>
                </c:pt>
                <c:pt idx="851">
                  <c:v>39.627889005229498</c:v>
                </c:pt>
                <c:pt idx="852">
                  <c:v>39.808642046288298</c:v>
                </c:pt>
                <c:pt idx="853">
                  <c:v>39.926391627401699</c:v>
                </c:pt>
                <c:pt idx="854">
                  <c:v>39.946288076922897</c:v>
                </c:pt>
                <c:pt idx="855">
                  <c:v>40.051657866448799</c:v>
                </c:pt>
                <c:pt idx="856">
                  <c:v>40.155623128399903</c:v>
                </c:pt>
                <c:pt idx="857">
                  <c:v>40.714768526837801</c:v>
                </c:pt>
                <c:pt idx="858">
                  <c:v>40.7210409843779</c:v>
                </c:pt>
                <c:pt idx="859">
                  <c:v>40.738481122386702</c:v>
                </c:pt>
                <c:pt idx="860">
                  <c:v>40.854773339781097</c:v>
                </c:pt>
                <c:pt idx="861">
                  <c:v>40.9615972281849</c:v>
                </c:pt>
                <c:pt idx="862">
                  <c:v>41.033462213523002</c:v>
                </c:pt>
                <c:pt idx="863">
                  <c:v>41.0342219043523</c:v>
                </c:pt>
                <c:pt idx="864">
                  <c:v>41.235172806671699</c:v>
                </c:pt>
                <c:pt idx="865">
                  <c:v>41.266400296241002</c:v>
                </c:pt>
                <c:pt idx="866">
                  <c:v>41.595877310261102</c:v>
                </c:pt>
                <c:pt idx="867">
                  <c:v>41.602266832948303</c:v>
                </c:pt>
                <c:pt idx="868">
                  <c:v>41.781789204281303</c:v>
                </c:pt>
                <c:pt idx="869">
                  <c:v>41.914957316354503</c:v>
                </c:pt>
                <c:pt idx="870">
                  <c:v>42.044456418603701</c:v>
                </c:pt>
                <c:pt idx="871">
                  <c:v>42.833083423264</c:v>
                </c:pt>
                <c:pt idx="872">
                  <c:v>42.911998016521899</c:v>
                </c:pt>
                <c:pt idx="873">
                  <c:v>42.982999907568697</c:v>
                </c:pt>
                <c:pt idx="874">
                  <c:v>43.1567346355532</c:v>
                </c:pt>
                <c:pt idx="875">
                  <c:v>43.202661789715897</c:v>
                </c:pt>
                <c:pt idx="876">
                  <c:v>43.688545256615299</c:v>
                </c:pt>
                <c:pt idx="877">
                  <c:v>43.8158239927143</c:v>
                </c:pt>
                <c:pt idx="878">
                  <c:v>43.9619844981885</c:v>
                </c:pt>
                <c:pt idx="879">
                  <c:v>44.077848244220597</c:v>
                </c:pt>
                <c:pt idx="880">
                  <c:v>44.147020179540498</c:v>
                </c:pt>
                <c:pt idx="881">
                  <c:v>44.3281957150853</c:v>
                </c:pt>
                <c:pt idx="882">
                  <c:v>44.503687388957204</c:v>
                </c:pt>
                <c:pt idx="883">
                  <c:v>44.530644148350397</c:v>
                </c:pt>
                <c:pt idx="884">
                  <c:v>44.557401886209803</c:v>
                </c:pt>
                <c:pt idx="885">
                  <c:v>44.6308415606618</c:v>
                </c:pt>
                <c:pt idx="886">
                  <c:v>44.854844197630896</c:v>
                </c:pt>
                <c:pt idx="887">
                  <c:v>45.247500270367297</c:v>
                </c:pt>
                <c:pt idx="888">
                  <c:v>45.315083835036198</c:v>
                </c:pt>
                <c:pt idx="889">
                  <c:v>45.381631955266599</c:v>
                </c:pt>
                <c:pt idx="890">
                  <c:v>45.640482308934203</c:v>
                </c:pt>
                <c:pt idx="891">
                  <c:v>45.7294901412074</c:v>
                </c:pt>
                <c:pt idx="892">
                  <c:v>45.867839196459101</c:v>
                </c:pt>
                <c:pt idx="893">
                  <c:v>45.983908860012903</c:v>
                </c:pt>
                <c:pt idx="894">
                  <c:v>46.019769480214102</c:v>
                </c:pt>
                <c:pt idx="895">
                  <c:v>46.386307405070099</c:v>
                </c:pt>
                <c:pt idx="896">
                  <c:v>46.588343018899202</c:v>
                </c:pt>
                <c:pt idx="897">
                  <c:v>46.695639958367401</c:v>
                </c:pt>
                <c:pt idx="898">
                  <c:v>46.8034402669823</c:v>
                </c:pt>
                <c:pt idx="899">
                  <c:v>46.959796523675301</c:v>
                </c:pt>
                <c:pt idx="900">
                  <c:v>47.122421182454197</c:v>
                </c:pt>
                <c:pt idx="901">
                  <c:v>47.482429045945999</c:v>
                </c:pt>
                <c:pt idx="902">
                  <c:v>47.7064017408943</c:v>
                </c:pt>
                <c:pt idx="903">
                  <c:v>47.803762621939804</c:v>
                </c:pt>
                <c:pt idx="904">
                  <c:v>48.027302903816697</c:v>
                </c:pt>
                <c:pt idx="905">
                  <c:v>48.104790594239503</c:v>
                </c:pt>
                <c:pt idx="906">
                  <c:v>48.206488342717897</c:v>
                </c:pt>
                <c:pt idx="907">
                  <c:v>48.3144988974041</c:v>
                </c:pt>
                <c:pt idx="908">
                  <c:v>48.446939802382602</c:v>
                </c:pt>
                <c:pt idx="909">
                  <c:v>48.5335377033296</c:v>
                </c:pt>
                <c:pt idx="910">
                  <c:v>48.976229849965002</c:v>
                </c:pt>
                <c:pt idx="911">
                  <c:v>49.012368893250802</c:v>
                </c:pt>
                <c:pt idx="912">
                  <c:v>49.1539829147464</c:v>
                </c:pt>
                <c:pt idx="913">
                  <c:v>49.3690627363926</c:v>
                </c:pt>
                <c:pt idx="914">
                  <c:v>49.622763575985999</c:v>
                </c:pt>
                <c:pt idx="915">
                  <c:v>49.630875162780299</c:v>
                </c:pt>
                <c:pt idx="916">
                  <c:v>49.996563591018699</c:v>
                </c:pt>
                <c:pt idx="917">
                  <c:v>50.134263709124497</c:v>
                </c:pt>
                <c:pt idx="918">
                  <c:v>50.179779410124397</c:v>
                </c:pt>
                <c:pt idx="919">
                  <c:v>50.244765329868201</c:v>
                </c:pt>
                <c:pt idx="920">
                  <c:v>50.252131905168902</c:v>
                </c:pt>
                <c:pt idx="921">
                  <c:v>50.2726523873812</c:v>
                </c:pt>
                <c:pt idx="922">
                  <c:v>50.646800381825003</c:v>
                </c:pt>
                <c:pt idx="923">
                  <c:v>51.383257956937598</c:v>
                </c:pt>
                <c:pt idx="924">
                  <c:v>51.738569393516201</c:v>
                </c:pt>
                <c:pt idx="925">
                  <c:v>51.837978439167799</c:v>
                </c:pt>
                <c:pt idx="926">
                  <c:v>51.925105437636397</c:v>
                </c:pt>
                <c:pt idx="927">
                  <c:v>52.049605661765398</c:v>
                </c:pt>
                <c:pt idx="928">
                  <c:v>52.403831129655899</c:v>
                </c:pt>
                <c:pt idx="929">
                  <c:v>52.4099622124291</c:v>
                </c:pt>
                <c:pt idx="930">
                  <c:v>52.941701907426697</c:v>
                </c:pt>
                <c:pt idx="931">
                  <c:v>53.161385533265197</c:v>
                </c:pt>
                <c:pt idx="932">
                  <c:v>53.192957901514397</c:v>
                </c:pt>
                <c:pt idx="933">
                  <c:v>53.5064709099168</c:v>
                </c:pt>
                <c:pt idx="934">
                  <c:v>53.698761627613401</c:v>
                </c:pt>
                <c:pt idx="935">
                  <c:v>53.819386285917801</c:v>
                </c:pt>
                <c:pt idx="936">
                  <c:v>54.639161257647899</c:v>
                </c:pt>
                <c:pt idx="937">
                  <c:v>55.022455402413797</c:v>
                </c:pt>
                <c:pt idx="938">
                  <c:v>55.684158868178201</c:v>
                </c:pt>
                <c:pt idx="939">
                  <c:v>56.709327055715903</c:v>
                </c:pt>
                <c:pt idx="940">
                  <c:v>56.806421488523497</c:v>
                </c:pt>
                <c:pt idx="941">
                  <c:v>56.827003202044402</c:v>
                </c:pt>
                <c:pt idx="942">
                  <c:v>56.859427757752698</c:v>
                </c:pt>
                <c:pt idx="943">
                  <c:v>56.927468972855202</c:v>
                </c:pt>
                <c:pt idx="944">
                  <c:v>57.466119779848498</c:v>
                </c:pt>
                <c:pt idx="945">
                  <c:v>58.092567812946101</c:v>
                </c:pt>
                <c:pt idx="946">
                  <c:v>58.507092176579803</c:v>
                </c:pt>
                <c:pt idx="947">
                  <c:v>59.052640824222003</c:v>
                </c:pt>
                <c:pt idx="948">
                  <c:v>59.455267126315199</c:v>
                </c:pt>
                <c:pt idx="949">
                  <c:v>59.933851818197397</c:v>
                </c:pt>
                <c:pt idx="950">
                  <c:v>60.398909984156496</c:v>
                </c:pt>
                <c:pt idx="951">
                  <c:v>60.759201656422803</c:v>
                </c:pt>
                <c:pt idx="952">
                  <c:v>61.268599527301198</c:v>
                </c:pt>
                <c:pt idx="953">
                  <c:v>61.316213436556602</c:v>
                </c:pt>
                <c:pt idx="954">
                  <c:v>61.756010329350801</c:v>
                </c:pt>
                <c:pt idx="955">
                  <c:v>61.792750629239698</c:v>
                </c:pt>
                <c:pt idx="956">
                  <c:v>62.469436387174703</c:v>
                </c:pt>
                <c:pt idx="957">
                  <c:v>62.842931850456601</c:v>
                </c:pt>
                <c:pt idx="958">
                  <c:v>63.038261583074899</c:v>
                </c:pt>
                <c:pt idx="959">
                  <c:v>63.328327211194598</c:v>
                </c:pt>
                <c:pt idx="960">
                  <c:v>64.064306788146496</c:v>
                </c:pt>
                <c:pt idx="961">
                  <c:v>64.167219143360896</c:v>
                </c:pt>
                <c:pt idx="962">
                  <c:v>64.577466594629897</c:v>
                </c:pt>
                <c:pt idx="963">
                  <c:v>64.670528257840303</c:v>
                </c:pt>
                <c:pt idx="964">
                  <c:v>65.202563601189297</c:v>
                </c:pt>
                <c:pt idx="965">
                  <c:v>65.279090284013193</c:v>
                </c:pt>
                <c:pt idx="966">
                  <c:v>65.547770610079198</c:v>
                </c:pt>
                <c:pt idx="967">
                  <c:v>66.437820431719899</c:v>
                </c:pt>
                <c:pt idx="968">
                  <c:v>66.442678086916501</c:v>
                </c:pt>
                <c:pt idx="969">
                  <c:v>66.612973036819099</c:v>
                </c:pt>
                <c:pt idx="970">
                  <c:v>66.7051815154189</c:v>
                </c:pt>
                <c:pt idx="971">
                  <c:v>67.156996414065404</c:v>
                </c:pt>
                <c:pt idx="972">
                  <c:v>67.616027845644396</c:v>
                </c:pt>
                <c:pt idx="973">
                  <c:v>67.824863335692299</c:v>
                </c:pt>
                <c:pt idx="974">
                  <c:v>68.1929532164866</c:v>
                </c:pt>
                <c:pt idx="975">
                  <c:v>70.042905929141696</c:v>
                </c:pt>
                <c:pt idx="976">
                  <c:v>71.728666982444494</c:v>
                </c:pt>
                <c:pt idx="977">
                  <c:v>74.074462633104304</c:v>
                </c:pt>
                <c:pt idx="978">
                  <c:v>74.403861674352598</c:v>
                </c:pt>
                <c:pt idx="979">
                  <c:v>75.662978477300399</c:v>
                </c:pt>
                <c:pt idx="980">
                  <c:v>75.838531758160599</c:v>
                </c:pt>
                <c:pt idx="981">
                  <c:v>76.305731150822794</c:v>
                </c:pt>
                <c:pt idx="982">
                  <c:v>76.438436675341194</c:v>
                </c:pt>
                <c:pt idx="983">
                  <c:v>83.271639067204006</c:v>
                </c:pt>
                <c:pt idx="984">
                  <c:v>84.062278585820096</c:v>
                </c:pt>
                <c:pt idx="985">
                  <c:v>86.123752705277198</c:v>
                </c:pt>
                <c:pt idx="986">
                  <c:v>87.048533204467304</c:v>
                </c:pt>
                <c:pt idx="987">
                  <c:v>87.436216528983095</c:v>
                </c:pt>
                <c:pt idx="988">
                  <c:v>89.858150080183194</c:v>
                </c:pt>
                <c:pt idx="989">
                  <c:v>90.945161849597099</c:v>
                </c:pt>
                <c:pt idx="990">
                  <c:v>95.324571989942001</c:v>
                </c:pt>
                <c:pt idx="991">
                  <c:v>95.855892047622802</c:v>
                </c:pt>
                <c:pt idx="992">
                  <c:v>98.280981898644598</c:v>
                </c:pt>
                <c:pt idx="993">
                  <c:v>99.437630892136696</c:v>
                </c:pt>
                <c:pt idx="994">
                  <c:v>101.075427204707</c:v>
                </c:pt>
                <c:pt idx="995">
                  <c:v>101.30093648982201</c:v>
                </c:pt>
                <c:pt idx="996">
                  <c:v>101.701735303143</c:v>
                </c:pt>
                <c:pt idx="997">
                  <c:v>101.73724960803401</c:v>
                </c:pt>
                <c:pt idx="998">
                  <c:v>109.261299592661</c:v>
                </c:pt>
                <c:pt idx="999">
                  <c:v>114.852627289699</c:v>
                </c:pt>
                <c:pt idx="1000">
                  <c:v>134.21102973269899</c:v>
                </c:pt>
              </c:numCache>
            </c:numRef>
          </c:xVal>
          <c:yVal>
            <c:numRef>
              <c:f>'[Example-competing risk vs censored-output tables-Jan 2018.xlsx]crisktab'!$C$6:$C$1006</c:f>
              <c:numCache>
                <c:formatCode>0.0%</c:formatCode>
                <c:ptCount val="1001"/>
                <c:pt idx="0">
                  <c:v>0</c:v>
                </c:pt>
                <c:pt idx="1">
                  <c:v>0</c:v>
                </c:pt>
                <c:pt idx="2">
                  <c:v>0</c:v>
                </c:pt>
                <c:pt idx="3">
                  <c:v>0</c:v>
                </c:pt>
                <c:pt idx="4">
                  <c:v>1E-3</c:v>
                </c:pt>
                <c:pt idx="5">
                  <c:v>1E-3</c:v>
                </c:pt>
                <c:pt idx="6">
                  <c:v>1E-3</c:v>
                </c:pt>
                <c:pt idx="7">
                  <c:v>2E-3</c:v>
                </c:pt>
                <c:pt idx="8">
                  <c:v>2E-3</c:v>
                </c:pt>
                <c:pt idx="9">
                  <c:v>3.0000000000000001E-3</c:v>
                </c:pt>
                <c:pt idx="10">
                  <c:v>3.0000000000000001E-3</c:v>
                </c:pt>
                <c:pt idx="11">
                  <c:v>3.0000000000000001E-3</c:v>
                </c:pt>
                <c:pt idx="12">
                  <c:v>4.0000000000000001E-3</c:v>
                </c:pt>
                <c:pt idx="13">
                  <c:v>4.0000000000000001E-3</c:v>
                </c:pt>
                <c:pt idx="14">
                  <c:v>4.0000000000000001E-3</c:v>
                </c:pt>
                <c:pt idx="15">
                  <c:v>5.0000000000000001E-3</c:v>
                </c:pt>
                <c:pt idx="16">
                  <c:v>6.0000000000000001E-3</c:v>
                </c:pt>
                <c:pt idx="17">
                  <c:v>6.0000000000000001E-3</c:v>
                </c:pt>
                <c:pt idx="18">
                  <c:v>6.0000000000000001E-3</c:v>
                </c:pt>
                <c:pt idx="19">
                  <c:v>6.0000000000000001E-3</c:v>
                </c:pt>
                <c:pt idx="20">
                  <c:v>6.0000000000000001E-3</c:v>
                </c:pt>
                <c:pt idx="21">
                  <c:v>6.0000000000000001E-3</c:v>
                </c:pt>
                <c:pt idx="22">
                  <c:v>6.0000000000000001E-3</c:v>
                </c:pt>
                <c:pt idx="23">
                  <c:v>6.0000000000000001E-3</c:v>
                </c:pt>
                <c:pt idx="24">
                  <c:v>6.0000000000000001E-3</c:v>
                </c:pt>
                <c:pt idx="25">
                  <c:v>7.0000000000000001E-3</c:v>
                </c:pt>
                <c:pt idx="26">
                  <c:v>7.0000000000000001E-3</c:v>
                </c:pt>
                <c:pt idx="27">
                  <c:v>7.0000000000000001E-3</c:v>
                </c:pt>
                <c:pt idx="28">
                  <c:v>7.0000000000000001E-3</c:v>
                </c:pt>
                <c:pt idx="29">
                  <c:v>7.0000000000000001E-3</c:v>
                </c:pt>
                <c:pt idx="30">
                  <c:v>7.0000000000000001E-3</c:v>
                </c:pt>
                <c:pt idx="31">
                  <c:v>7.0000000000000001E-3</c:v>
                </c:pt>
                <c:pt idx="32">
                  <c:v>7.0000000000000001E-3</c:v>
                </c:pt>
                <c:pt idx="33">
                  <c:v>7.0000000000000001E-3</c:v>
                </c:pt>
                <c:pt idx="34">
                  <c:v>7.0000000000000001E-3</c:v>
                </c:pt>
                <c:pt idx="35">
                  <c:v>8.0000000000000002E-3</c:v>
                </c:pt>
                <c:pt idx="36">
                  <c:v>8.0000000000000002E-3</c:v>
                </c:pt>
                <c:pt idx="37">
                  <c:v>8.0000000000000002E-3</c:v>
                </c:pt>
                <c:pt idx="38">
                  <c:v>8.0000000000000002E-3</c:v>
                </c:pt>
                <c:pt idx="39">
                  <c:v>8.0000000000000002E-3</c:v>
                </c:pt>
                <c:pt idx="40">
                  <c:v>8.0000000000000002E-3</c:v>
                </c:pt>
                <c:pt idx="41">
                  <c:v>8.0000000000000002E-3</c:v>
                </c:pt>
                <c:pt idx="42">
                  <c:v>8.0000000000000002E-3</c:v>
                </c:pt>
                <c:pt idx="43">
                  <c:v>8.0000000000000002E-3</c:v>
                </c:pt>
                <c:pt idx="44">
                  <c:v>8.0000000000000002E-3</c:v>
                </c:pt>
                <c:pt idx="45">
                  <c:v>8.0000000000000002E-3</c:v>
                </c:pt>
                <c:pt idx="46">
                  <c:v>8.0000000000000002E-3</c:v>
                </c:pt>
                <c:pt idx="47">
                  <c:v>8.0000000000000002E-3</c:v>
                </c:pt>
                <c:pt idx="48">
                  <c:v>8.0000000000000002E-3</c:v>
                </c:pt>
                <c:pt idx="49">
                  <c:v>8.0000000000000002E-3</c:v>
                </c:pt>
                <c:pt idx="50">
                  <c:v>8.0000000000000002E-3</c:v>
                </c:pt>
                <c:pt idx="51">
                  <c:v>8.9999999999999993E-3</c:v>
                </c:pt>
                <c:pt idx="52">
                  <c:v>8.9999999999999993E-3</c:v>
                </c:pt>
                <c:pt idx="53">
                  <c:v>8.9999999999999993E-3</c:v>
                </c:pt>
                <c:pt idx="54">
                  <c:v>8.9999999999999993E-3</c:v>
                </c:pt>
                <c:pt idx="55">
                  <c:v>8.9999999999999993E-3</c:v>
                </c:pt>
                <c:pt idx="56">
                  <c:v>8.9999999999999993E-3</c:v>
                </c:pt>
                <c:pt idx="57">
                  <c:v>0.01</c:v>
                </c:pt>
                <c:pt idx="58">
                  <c:v>0.01</c:v>
                </c:pt>
                <c:pt idx="59">
                  <c:v>0.01</c:v>
                </c:pt>
                <c:pt idx="60">
                  <c:v>0.01</c:v>
                </c:pt>
                <c:pt idx="61">
                  <c:v>1.0999999999999999E-2</c:v>
                </c:pt>
                <c:pt idx="62">
                  <c:v>1.2E-2</c:v>
                </c:pt>
                <c:pt idx="63">
                  <c:v>1.2E-2</c:v>
                </c:pt>
                <c:pt idx="64">
                  <c:v>1.2E-2</c:v>
                </c:pt>
                <c:pt idx="65">
                  <c:v>1.2E-2</c:v>
                </c:pt>
                <c:pt idx="66">
                  <c:v>1.2999999999999999E-2</c:v>
                </c:pt>
                <c:pt idx="67">
                  <c:v>1.2999999999999999E-2</c:v>
                </c:pt>
                <c:pt idx="68">
                  <c:v>1.2999999999999999E-2</c:v>
                </c:pt>
                <c:pt idx="69">
                  <c:v>1.2999999999999999E-2</c:v>
                </c:pt>
                <c:pt idx="70">
                  <c:v>1.2999999999999999E-2</c:v>
                </c:pt>
                <c:pt idx="71">
                  <c:v>1.4E-2</c:v>
                </c:pt>
                <c:pt idx="72">
                  <c:v>1.4E-2</c:v>
                </c:pt>
                <c:pt idx="73">
                  <c:v>1.4E-2</c:v>
                </c:pt>
                <c:pt idx="74">
                  <c:v>1.4E-2</c:v>
                </c:pt>
                <c:pt idx="75">
                  <c:v>1.4E-2</c:v>
                </c:pt>
                <c:pt idx="76">
                  <c:v>1.4E-2</c:v>
                </c:pt>
                <c:pt idx="77">
                  <c:v>1.4E-2</c:v>
                </c:pt>
                <c:pt idx="78">
                  <c:v>1.4E-2</c:v>
                </c:pt>
                <c:pt idx="79">
                  <c:v>1.4E-2</c:v>
                </c:pt>
                <c:pt idx="80">
                  <c:v>1.4E-2</c:v>
                </c:pt>
                <c:pt idx="81">
                  <c:v>1.4E-2</c:v>
                </c:pt>
                <c:pt idx="82">
                  <c:v>1.4E-2</c:v>
                </c:pt>
                <c:pt idx="83">
                  <c:v>1.4E-2</c:v>
                </c:pt>
                <c:pt idx="84">
                  <c:v>1.4E-2</c:v>
                </c:pt>
                <c:pt idx="85">
                  <c:v>1.4999999999999999E-2</c:v>
                </c:pt>
                <c:pt idx="86">
                  <c:v>1.4999999999999999E-2</c:v>
                </c:pt>
                <c:pt idx="87">
                  <c:v>1.4999999999999999E-2</c:v>
                </c:pt>
                <c:pt idx="88">
                  <c:v>1.4999999999999999E-2</c:v>
                </c:pt>
                <c:pt idx="89">
                  <c:v>1.4999999999999999E-2</c:v>
                </c:pt>
                <c:pt idx="90">
                  <c:v>1.6E-2</c:v>
                </c:pt>
                <c:pt idx="91">
                  <c:v>1.6E-2</c:v>
                </c:pt>
                <c:pt idx="92">
                  <c:v>1.6E-2</c:v>
                </c:pt>
                <c:pt idx="93">
                  <c:v>1.6E-2</c:v>
                </c:pt>
                <c:pt idx="94">
                  <c:v>1.6E-2</c:v>
                </c:pt>
                <c:pt idx="95">
                  <c:v>1.7000000000000001E-2</c:v>
                </c:pt>
                <c:pt idx="96">
                  <c:v>1.7000000000000001E-2</c:v>
                </c:pt>
                <c:pt idx="97">
                  <c:v>1.7000000000000001E-2</c:v>
                </c:pt>
                <c:pt idx="98">
                  <c:v>1.7000000000000001E-2</c:v>
                </c:pt>
                <c:pt idx="99">
                  <c:v>1.7000000000000001E-2</c:v>
                </c:pt>
                <c:pt idx="100">
                  <c:v>1.7000000000000001E-2</c:v>
                </c:pt>
                <c:pt idx="101">
                  <c:v>1.7000000000000001E-2</c:v>
                </c:pt>
                <c:pt idx="102">
                  <c:v>1.7000000000000001E-2</c:v>
                </c:pt>
                <c:pt idx="103">
                  <c:v>1.7999999999999999E-2</c:v>
                </c:pt>
                <c:pt idx="104">
                  <c:v>1.7999999999999999E-2</c:v>
                </c:pt>
                <c:pt idx="105">
                  <c:v>1.7999999999999999E-2</c:v>
                </c:pt>
                <c:pt idx="106">
                  <c:v>1.9E-2</c:v>
                </c:pt>
                <c:pt idx="107">
                  <c:v>1.9E-2</c:v>
                </c:pt>
                <c:pt idx="108">
                  <c:v>1.9E-2</c:v>
                </c:pt>
                <c:pt idx="109">
                  <c:v>1.9E-2</c:v>
                </c:pt>
                <c:pt idx="110">
                  <c:v>1.9E-2</c:v>
                </c:pt>
                <c:pt idx="111">
                  <c:v>1.9E-2</c:v>
                </c:pt>
                <c:pt idx="112">
                  <c:v>1.9E-2</c:v>
                </c:pt>
                <c:pt idx="113">
                  <c:v>1.9E-2</c:v>
                </c:pt>
                <c:pt idx="114">
                  <c:v>0.02</c:v>
                </c:pt>
                <c:pt idx="115">
                  <c:v>0.02</c:v>
                </c:pt>
                <c:pt idx="116">
                  <c:v>0.02</c:v>
                </c:pt>
                <c:pt idx="117">
                  <c:v>0.02</c:v>
                </c:pt>
                <c:pt idx="118">
                  <c:v>2.1000000000000001E-2</c:v>
                </c:pt>
                <c:pt idx="119">
                  <c:v>2.1000000000000001E-2</c:v>
                </c:pt>
                <c:pt idx="120">
                  <c:v>2.1000000000000001E-2</c:v>
                </c:pt>
                <c:pt idx="121">
                  <c:v>2.1000000000000001E-2</c:v>
                </c:pt>
                <c:pt idx="122">
                  <c:v>2.1000000000000001E-2</c:v>
                </c:pt>
                <c:pt idx="123">
                  <c:v>2.1000000000000001E-2</c:v>
                </c:pt>
                <c:pt idx="124">
                  <c:v>2.1000000000000001E-2</c:v>
                </c:pt>
                <c:pt idx="125">
                  <c:v>2.1000000000000001E-2</c:v>
                </c:pt>
                <c:pt idx="126">
                  <c:v>2.1000000000000001E-2</c:v>
                </c:pt>
                <c:pt idx="127">
                  <c:v>2.1999999999999999E-2</c:v>
                </c:pt>
                <c:pt idx="128">
                  <c:v>2.3E-2</c:v>
                </c:pt>
                <c:pt idx="129">
                  <c:v>2.3E-2</c:v>
                </c:pt>
                <c:pt idx="130">
                  <c:v>2.3E-2</c:v>
                </c:pt>
                <c:pt idx="131">
                  <c:v>2.4E-2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2.5999999999999999E-2</c:v>
                </c:pt>
                <c:pt idx="148">
                  <c:v>2.5999999999999999E-2</c:v>
                </c:pt>
                <c:pt idx="149">
                  <c:v>2.5999999999999999E-2</c:v>
                </c:pt>
                <c:pt idx="150">
                  <c:v>2.7E-2</c:v>
                </c:pt>
                <c:pt idx="151">
                  <c:v>2.7E-2</c:v>
                </c:pt>
                <c:pt idx="152">
                  <c:v>2.7E-2</c:v>
                </c:pt>
                <c:pt idx="153">
                  <c:v>2.7E-2</c:v>
                </c:pt>
                <c:pt idx="154">
                  <c:v>2.7E-2</c:v>
                </c:pt>
                <c:pt idx="155">
                  <c:v>2.7E-2</c:v>
                </c:pt>
                <c:pt idx="156">
                  <c:v>2.7E-2</c:v>
                </c:pt>
                <c:pt idx="157">
                  <c:v>2.7E-2</c:v>
                </c:pt>
                <c:pt idx="158">
                  <c:v>2.7E-2</c:v>
                </c:pt>
                <c:pt idx="159">
                  <c:v>2.7E-2</c:v>
                </c:pt>
                <c:pt idx="160">
                  <c:v>2.7E-2</c:v>
                </c:pt>
                <c:pt idx="161">
                  <c:v>2.7E-2</c:v>
                </c:pt>
                <c:pt idx="162">
                  <c:v>2.8000000000000001E-2</c:v>
                </c:pt>
                <c:pt idx="163">
                  <c:v>2.8000000000000001E-2</c:v>
                </c:pt>
                <c:pt idx="164">
                  <c:v>2.8000000000000001E-2</c:v>
                </c:pt>
                <c:pt idx="165">
                  <c:v>2.8000000000000001E-2</c:v>
                </c:pt>
                <c:pt idx="166">
                  <c:v>2.8000000000000001E-2</c:v>
                </c:pt>
                <c:pt idx="167">
                  <c:v>2.8000000000000001E-2</c:v>
                </c:pt>
                <c:pt idx="168">
                  <c:v>2.8000000000000001E-2</c:v>
                </c:pt>
                <c:pt idx="169">
                  <c:v>2.8000000000000001E-2</c:v>
                </c:pt>
                <c:pt idx="170">
                  <c:v>2.8000000000000001E-2</c:v>
                </c:pt>
                <c:pt idx="171">
                  <c:v>2.9000000000000001E-2</c:v>
                </c:pt>
                <c:pt idx="172">
                  <c:v>2.9000000000000001E-2</c:v>
                </c:pt>
                <c:pt idx="173">
                  <c:v>0.03</c:v>
                </c:pt>
                <c:pt idx="174">
                  <c:v>0.03</c:v>
                </c:pt>
                <c:pt idx="175">
                  <c:v>0.03</c:v>
                </c:pt>
                <c:pt idx="176">
                  <c:v>0.03</c:v>
                </c:pt>
                <c:pt idx="177">
                  <c:v>3.1E-2</c:v>
                </c:pt>
                <c:pt idx="178">
                  <c:v>3.1E-2</c:v>
                </c:pt>
                <c:pt idx="179">
                  <c:v>3.1E-2</c:v>
                </c:pt>
                <c:pt idx="180">
                  <c:v>3.1E-2</c:v>
                </c:pt>
                <c:pt idx="181">
                  <c:v>3.1E-2</c:v>
                </c:pt>
                <c:pt idx="182">
                  <c:v>3.1E-2</c:v>
                </c:pt>
                <c:pt idx="183">
                  <c:v>3.2000000000000001E-2</c:v>
                </c:pt>
                <c:pt idx="184">
                  <c:v>3.2000000000000001E-2</c:v>
                </c:pt>
                <c:pt idx="185">
                  <c:v>3.2000000000000001E-2</c:v>
                </c:pt>
                <c:pt idx="186">
                  <c:v>3.2000000000000001E-2</c:v>
                </c:pt>
                <c:pt idx="187">
                  <c:v>3.2000000000000001E-2</c:v>
                </c:pt>
                <c:pt idx="188">
                  <c:v>3.2000000000000001E-2</c:v>
                </c:pt>
                <c:pt idx="189">
                  <c:v>3.2000000000000001E-2</c:v>
                </c:pt>
                <c:pt idx="190">
                  <c:v>3.2000000000000001E-2</c:v>
                </c:pt>
                <c:pt idx="191">
                  <c:v>3.2000000000000001E-2</c:v>
                </c:pt>
                <c:pt idx="192">
                  <c:v>3.3000000000000002E-2</c:v>
                </c:pt>
                <c:pt idx="193">
                  <c:v>3.3000000000000002E-2</c:v>
                </c:pt>
                <c:pt idx="194">
                  <c:v>3.3000000000000002E-2</c:v>
                </c:pt>
                <c:pt idx="195">
                  <c:v>3.3000000000000002E-2</c:v>
                </c:pt>
                <c:pt idx="196">
                  <c:v>3.3000000000000002E-2</c:v>
                </c:pt>
                <c:pt idx="197">
                  <c:v>3.4000000000000002E-2</c:v>
                </c:pt>
                <c:pt idx="198">
                  <c:v>3.5000000000000003E-2</c:v>
                </c:pt>
                <c:pt idx="199">
                  <c:v>3.5000000000000003E-2</c:v>
                </c:pt>
                <c:pt idx="200">
                  <c:v>3.5000000000000003E-2</c:v>
                </c:pt>
                <c:pt idx="201">
                  <c:v>3.5000000000000003E-2</c:v>
                </c:pt>
                <c:pt idx="202">
                  <c:v>3.5000000000000003E-2</c:v>
                </c:pt>
                <c:pt idx="203">
                  <c:v>3.5000000000000003E-2</c:v>
                </c:pt>
                <c:pt idx="204">
                  <c:v>3.5000000000000003E-2</c:v>
                </c:pt>
                <c:pt idx="205">
                  <c:v>3.5999999999999997E-2</c:v>
                </c:pt>
                <c:pt idx="206">
                  <c:v>3.5999999999999997E-2</c:v>
                </c:pt>
                <c:pt idx="207">
                  <c:v>3.5999999999999997E-2</c:v>
                </c:pt>
                <c:pt idx="208">
                  <c:v>3.5999999999999997E-2</c:v>
                </c:pt>
                <c:pt idx="209">
                  <c:v>3.5999999999999997E-2</c:v>
                </c:pt>
                <c:pt idx="210">
                  <c:v>3.5999999999999997E-2</c:v>
                </c:pt>
                <c:pt idx="211">
                  <c:v>3.5999999999999997E-2</c:v>
                </c:pt>
                <c:pt idx="212">
                  <c:v>3.5999999999999997E-2</c:v>
                </c:pt>
                <c:pt idx="213">
                  <c:v>3.5999999999999997E-2</c:v>
                </c:pt>
                <c:pt idx="214">
                  <c:v>3.6999999999999998E-2</c:v>
                </c:pt>
                <c:pt idx="215">
                  <c:v>3.7999999999999999E-2</c:v>
                </c:pt>
                <c:pt idx="216">
                  <c:v>3.7999999999999999E-2</c:v>
                </c:pt>
                <c:pt idx="217">
                  <c:v>3.9E-2</c:v>
                </c:pt>
                <c:pt idx="218">
                  <c:v>3.9E-2</c:v>
                </c:pt>
                <c:pt idx="219">
                  <c:v>3.9E-2</c:v>
                </c:pt>
                <c:pt idx="220">
                  <c:v>0.04</c:v>
                </c:pt>
                <c:pt idx="221">
                  <c:v>0.04</c:v>
                </c:pt>
                <c:pt idx="222">
                  <c:v>0.04</c:v>
                </c:pt>
                <c:pt idx="223">
                  <c:v>0.04</c:v>
                </c:pt>
                <c:pt idx="224">
                  <c:v>0.04</c:v>
                </c:pt>
                <c:pt idx="225">
                  <c:v>4.1000000000000002E-2</c:v>
                </c:pt>
                <c:pt idx="226">
                  <c:v>4.1000000000000002E-2</c:v>
                </c:pt>
                <c:pt idx="227">
                  <c:v>4.2000000000000003E-2</c:v>
                </c:pt>
                <c:pt idx="228">
                  <c:v>4.2000000000000003E-2</c:v>
                </c:pt>
                <c:pt idx="229">
                  <c:v>4.2000000000000003E-2</c:v>
                </c:pt>
                <c:pt idx="230">
                  <c:v>4.2000000000000003E-2</c:v>
                </c:pt>
                <c:pt idx="231">
                  <c:v>4.2000000000000003E-2</c:v>
                </c:pt>
                <c:pt idx="232">
                  <c:v>4.2000000000000003E-2</c:v>
                </c:pt>
                <c:pt idx="233">
                  <c:v>4.2000000000000003E-2</c:v>
                </c:pt>
                <c:pt idx="234">
                  <c:v>4.2000000000000003E-2</c:v>
                </c:pt>
                <c:pt idx="235">
                  <c:v>4.2000000000000003E-2</c:v>
                </c:pt>
                <c:pt idx="236">
                  <c:v>4.2000000000000003E-2</c:v>
                </c:pt>
                <c:pt idx="237">
                  <c:v>4.2999999999999997E-2</c:v>
                </c:pt>
                <c:pt idx="238">
                  <c:v>4.2999999999999997E-2</c:v>
                </c:pt>
                <c:pt idx="239">
                  <c:v>4.3999999999999997E-2</c:v>
                </c:pt>
                <c:pt idx="240">
                  <c:v>4.4999999999999998E-2</c:v>
                </c:pt>
                <c:pt idx="241">
                  <c:v>4.4999999999999998E-2</c:v>
                </c:pt>
                <c:pt idx="242">
                  <c:v>4.4999999999999998E-2</c:v>
                </c:pt>
                <c:pt idx="243">
                  <c:v>4.4999999999999998E-2</c:v>
                </c:pt>
                <c:pt idx="244">
                  <c:v>4.4999999999999998E-2</c:v>
                </c:pt>
                <c:pt idx="245">
                  <c:v>4.5999999999999999E-2</c:v>
                </c:pt>
                <c:pt idx="246">
                  <c:v>4.7E-2</c:v>
                </c:pt>
                <c:pt idx="247">
                  <c:v>4.7E-2</c:v>
                </c:pt>
                <c:pt idx="248">
                  <c:v>4.7E-2</c:v>
                </c:pt>
                <c:pt idx="249">
                  <c:v>4.7E-2</c:v>
                </c:pt>
                <c:pt idx="250">
                  <c:v>4.7E-2</c:v>
                </c:pt>
                <c:pt idx="251">
                  <c:v>4.7E-2</c:v>
                </c:pt>
                <c:pt idx="252">
                  <c:v>4.8000000000000001E-2</c:v>
                </c:pt>
                <c:pt idx="253">
                  <c:v>4.9000000000000002E-2</c:v>
                </c:pt>
                <c:pt idx="254">
                  <c:v>4.9000000000000002E-2</c:v>
                </c:pt>
                <c:pt idx="255">
                  <c:v>4.9000000000000002E-2</c:v>
                </c:pt>
                <c:pt idx="256">
                  <c:v>4.9000000000000002E-2</c:v>
                </c:pt>
                <c:pt idx="257">
                  <c:v>4.9000000000000002E-2</c:v>
                </c:pt>
                <c:pt idx="258">
                  <c:v>4.9000000000000002E-2</c:v>
                </c:pt>
                <c:pt idx="259">
                  <c:v>4.9000000000000002E-2</c:v>
                </c:pt>
                <c:pt idx="260">
                  <c:v>4.9000000000000002E-2</c:v>
                </c:pt>
                <c:pt idx="261">
                  <c:v>4.9000000000000002E-2</c:v>
                </c:pt>
                <c:pt idx="262">
                  <c:v>4.9000000000000002E-2</c:v>
                </c:pt>
                <c:pt idx="263">
                  <c:v>0.05</c:v>
                </c:pt>
                <c:pt idx="264">
                  <c:v>0.05</c:v>
                </c:pt>
                <c:pt idx="265">
                  <c:v>0.05</c:v>
                </c:pt>
                <c:pt idx="266">
                  <c:v>5.0999999999999997E-2</c:v>
                </c:pt>
                <c:pt idx="267">
                  <c:v>5.1999999999999998E-2</c:v>
                </c:pt>
                <c:pt idx="268">
                  <c:v>5.1999999999999998E-2</c:v>
                </c:pt>
                <c:pt idx="269">
                  <c:v>5.1999999999999998E-2</c:v>
                </c:pt>
                <c:pt idx="270">
                  <c:v>5.2999999999999999E-2</c:v>
                </c:pt>
                <c:pt idx="271">
                  <c:v>5.2999999999999999E-2</c:v>
                </c:pt>
                <c:pt idx="272">
                  <c:v>5.2999999999999999E-2</c:v>
                </c:pt>
                <c:pt idx="273">
                  <c:v>5.2999999999999999E-2</c:v>
                </c:pt>
                <c:pt idx="274">
                  <c:v>5.2999999999999999E-2</c:v>
                </c:pt>
                <c:pt idx="275">
                  <c:v>5.2999999999999999E-2</c:v>
                </c:pt>
                <c:pt idx="276">
                  <c:v>5.3999999999999999E-2</c:v>
                </c:pt>
                <c:pt idx="277">
                  <c:v>5.3999999999999999E-2</c:v>
                </c:pt>
                <c:pt idx="278">
                  <c:v>5.3999999999999999E-2</c:v>
                </c:pt>
                <c:pt idx="279">
                  <c:v>5.3999999999999999E-2</c:v>
                </c:pt>
                <c:pt idx="280">
                  <c:v>5.3999999999999999E-2</c:v>
                </c:pt>
                <c:pt idx="281">
                  <c:v>5.3999999999999999E-2</c:v>
                </c:pt>
                <c:pt idx="282">
                  <c:v>5.3999999999999999E-2</c:v>
                </c:pt>
                <c:pt idx="283">
                  <c:v>5.3999999999999999E-2</c:v>
                </c:pt>
                <c:pt idx="284">
                  <c:v>5.3999999999999999E-2</c:v>
                </c:pt>
                <c:pt idx="285">
                  <c:v>5.5E-2</c:v>
                </c:pt>
                <c:pt idx="286">
                  <c:v>5.6000000000000001E-2</c:v>
                </c:pt>
                <c:pt idx="287">
                  <c:v>5.6000000000000001E-2</c:v>
                </c:pt>
                <c:pt idx="288">
                  <c:v>5.6000000000000001E-2</c:v>
                </c:pt>
                <c:pt idx="289">
                  <c:v>5.6000000000000001E-2</c:v>
                </c:pt>
                <c:pt idx="290">
                  <c:v>5.6000000000000001E-2</c:v>
                </c:pt>
                <c:pt idx="291">
                  <c:v>5.6000000000000001E-2</c:v>
                </c:pt>
                <c:pt idx="292">
                  <c:v>5.6000000000000001E-2</c:v>
                </c:pt>
                <c:pt idx="293">
                  <c:v>5.7000000000000002E-2</c:v>
                </c:pt>
                <c:pt idx="294">
                  <c:v>5.7000000000000002E-2</c:v>
                </c:pt>
                <c:pt idx="295">
                  <c:v>5.7000000000000002E-2</c:v>
                </c:pt>
                <c:pt idx="296">
                  <c:v>5.7000000000000002E-2</c:v>
                </c:pt>
                <c:pt idx="297">
                  <c:v>5.7000000000000002E-2</c:v>
                </c:pt>
                <c:pt idx="298">
                  <c:v>5.8000000000000003E-2</c:v>
                </c:pt>
                <c:pt idx="299">
                  <c:v>5.8000000000000003E-2</c:v>
                </c:pt>
                <c:pt idx="300">
                  <c:v>5.8000000000000003E-2</c:v>
                </c:pt>
                <c:pt idx="301">
                  <c:v>5.8999999999999997E-2</c:v>
                </c:pt>
                <c:pt idx="302">
                  <c:v>5.8999999999999997E-2</c:v>
                </c:pt>
                <c:pt idx="303">
                  <c:v>5.8999999999999997E-2</c:v>
                </c:pt>
                <c:pt idx="304">
                  <c:v>5.8999999999999997E-2</c:v>
                </c:pt>
                <c:pt idx="305">
                  <c:v>5.8999999999999997E-2</c:v>
                </c:pt>
                <c:pt idx="306">
                  <c:v>5.8999999999999997E-2</c:v>
                </c:pt>
                <c:pt idx="307">
                  <c:v>5.8999999999999997E-2</c:v>
                </c:pt>
                <c:pt idx="308">
                  <c:v>5.8999999999999997E-2</c:v>
                </c:pt>
                <c:pt idx="309">
                  <c:v>5.8999999999999997E-2</c:v>
                </c:pt>
                <c:pt idx="310">
                  <c:v>5.8999999999999997E-2</c:v>
                </c:pt>
                <c:pt idx="311">
                  <c:v>5.8999999999999997E-2</c:v>
                </c:pt>
                <c:pt idx="312">
                  <c:v>5.8999999999999997E-2</c:v>
                </c:pt>
                <c:pt idx="313">
                  <c:v>5.8999999999999997E-2</c:v>
                </c:pt>
                <c:pt idx="314">
                  <c:v>5.8999999999999997E-2</c:v>
                </c:pt>
                <c:pt idx="315">
                  <c:v>5.8999999999999997E-2</c:v>
                </c:pt>
                <c:pt idx="316">
                  <c:v>0.06</c:v>
                </c:pt>
                <c:pt idx="317">
                  <c:v>6.0999999999999999E-2</c:v>
                </c:pt>
                <c:pt idx="318">
                  <c:v>6.0999999999999999E-2</c:v>
                </c:pt>
                <c:pt idx="319">
                  <c:v>6.0999999999999999E-2</c:v>
                </c:pt>
                <c:pt idx="320">
                  <c:v>6.0999999999999999E-2</c:v>
                </c:pt>
                <c:pt idx="321">
                  <c:v>6.0999999999999999E-2</c:v>
                </c:pt>
                <c:pt idx="322">
                  <c:v>6.0999999999999999E-2</c:v>
                </c:pt>
                <c:pt idx="323">
                  <c:v>6.0999999999999999E-2</c:v>
                </c:pt>
                <c:pt idx="324">
                  <c:v>6.0999999999999999E-2</c:v>
                </c:pt>
                <c:pt idx="325">
                  <c:v>6.2E-2</c:v>
                </c:pt>
                <c:pt idx="326">
                  <c:v>6.3E-2</c:v>
                </c:pt>
                <c:pt idx="327">
                  <c:v>6.3E-2</c:v>
                </c:pt>
                <c:pt idx="328">
                  <c:v>6.3E-2</c:v>
                </c:pt>
                <c:pt idx="329">
                  <c:v>6.3E-2</c:v>
                </c:pt>
                <c:pt idx="330">
                  <c:v>6.3E-2</c:v>
                </c:pt>
                <c:pt idx="331">
                  <c:v>6.3E-2</c:v>
                </c:pt>
                <c:pt idx="332">
                  <c:v>6.4000000000000001E-2</c:v>
                </c:pt>
                <c:pt idx="333">
                  <c:v>6.4000000000000001E-2</c:v>
                </c:pt>
                <c:pt idx="334">
                  <c:v>6.4000000000000001E-2</c:v>
                </c:pt>
                <c:pt idx="335">
                  <c:v>6.4000000000000001E-2</c:v>
                </c:pt>
                <c:pt idx="336">
                  <c:v>6.4000000000000001E-2</c:v>
                </c:pt>
                <c:pt idx="337">
                  <c:v>6.5000000000000002E-2</c:v>
                </c:pt>
                <c:pt idx="338">
                  <c:v>6.5000000000000002E-2</c:v>
                </c:pt>
                <c:pt idx="339">
                  <c:v>6.5000000000000002E-2</c:v>
                </c:pt>
                <c:pt idx="340">
                  <c:v>6.6000000000000003E-2</c:v>
                </c:pt>
                <c:pt idx="341">
                  <c:v>6.6000000000000003E-2</c:v>
                </c:pt>
                <c:pt idx="342">
                  <c:v>6.6000000000000003E-2</c:v>
                </c:pt>
                <c:pt idx="343">
                  <c:v>6.6000000000000003E-2</c:v>
                </c:pt>
                <c:pt idx="344">
                  <c:v>6.6000000000000003E-2</c:v>
                </c:pt>
                <c:pt idx="345">
                  <c:v>6.6000000000000003E-2</c:v>
                </c:pt>
                <c:pt idx="346">
                  <c:v>6.6000000000000003E-2</c:v>
                </c:pt>
                <c:pt idx="347">
                  <c:v>6.6000000000000003E-2</c:v>
                </c:pt>
                <c:pt idx="348">
                  <c:v>6.7000000000000004E-2</c:v>
                </c:pt>
                <c:pt idx="349">
                  <c:v>6.7000000000000004E-2</c:v>
                </c:pt>
                <c:pt idx="350">
                  <c:v>6.7000000000000004E-2</c:v>
                </c:pt>
                <c:pt idx="351">
                  <c:v>6.7000000000000004E-2</c:v>
                </c:pt>
                <c:pt idx="352">
                  <c:v>6.7000000000000004E-2</c:v>
                </c:pt>
                <c:pt idx="353">
                  <c:v>6.8000000000000005E-2</c:v>
                </c:pt>
                <c:pt idx="354">
                  <c:v>6.8000000000000005E-2</c:v>
                </c:pt>
                <c:pt idx="355">
                  <c:v>6.8000000000000005E-2</c:v>
                </c:pt>
                <c:pt idx="356">
                  <c:v>6.8000000000000005E-2</c:v>
                </c:pt>
                <c:pt idx="357">
                  <c:v>6.8000000000000005E-2</c:v>
                </c:pt>
                <c:pt idx="358">
                  <c:v>6.9000000000000006E-2</c:v>
                </c:pt>
                <c:pt idx="359">
                  <c:v>6.9000000000000006E-2</c:v>
                </c:pt>
                <c:pt idx="360">
                  <c:v>6.9000000000000006E-2</c:v>
                </c:pt>
                <c:pt idx="361">
                  <c:v>6.9000000000000006E-2</c:v>
                </c:pt>
                <c:pt idx="362">
                  <c:v>6.9000000000000006E-2</c:v>
                </c:pt>
                <c:pt idx="363">
                  <c:v>6.9000000000000006E-2</c:v>
                </c:pt>
                <c:pt idx="364">
                  <c:v>7.0000000000000007E-2</c:v>
                </c:pt>
                <c:pt idx="365">
                  <c:v>7.0000000000000007E-2</c:v>
                </c:pt>
                <c:pt idx="366">
                  <c:v>7.0000000000000007E-2</c:v>
                </c:pt>
                <c:pt idx="367">
                  <c:v>7.0000000000000007E-2</c:v>
                </c:pt>
                <c:pt idx="368">
                  <c:v>7.0000000000000007E-2</c:v>
                </c:pt>
                <c:pt idx="369">
                  <c:v>7.0000000000000007E-2</c:v>
                </c:pt>
                <c:pt idx="370">
                  <c:v>7.0000000000000007E-2</c:v>
                </c:pt>
                <c:pt idx="371">
                  <c:v>7.0000000000000007E-2</c:v>
                </c:pt>
                <c:pt idx="372">
                  <c:v>7.0999999999999994E-2</c:v>
                </c:pt>
                <c:pt idx="373">
                  <c:v>7.0999999999999994E-2</c:v>
                </c:pt>
                <c:pt idx="374">
                  <c:v>7.0999999999999994E-2</c:v>
                </c:pt>
                <c:pt idx="375">
                  <c:v>7.0999999999999994E-2</c:v>
                </c:pt>
                <c:pt idx="376">
                  <c:v>7.0999999999999994E-2</c:v>
                </c:pt>
                <c:pt idx="377">
                  <c:v>7.0999999999999994E-2</c:v>
                </c:pt>
                <c:pt idx="378">
                  <c:v>7.0999999999999994E-2</c:v>
                </c:pt>
                <c:pt idx="379">
                  <c:v>7.0999999999999994E-2</c:v>
                </c:pt>
                <c:pt idx="380">
                  <c:v>7.0999999999999994E-2</c:v>
                </c:pt>
                <c:pt idx="381">
                  <c:v>7.0999999999999994E-2</c:v>
                </c:pt>
                <c:pt idx="382">
                  <c:v>7.2000000000000106E-2</c:v>
                </c:pt>
                <c:pt idx="383">
                  <c:v>7.2000000000000106E-2</c:v>
                </c:pt>
                <c:pt idx="384">
                  <c:v>7.2000000000000106E-2</c:v>
                </c:pt>
                <c:pt idx="385">
                  <c:v>7.2000000000000106E-2</c:v>
                </c:pt>
                <c:pt idx="386">
                  <c:v>7.2000000000000106E-2</c:v>
                </c:pt>
                <c:pt idx="387">
                  <c:v>7.2000000000000106E-2</c:v>
                </c:pt>
                <c:pt idx="388">
                  <c:v>7.2000000000000106E-2</c:v>
                </c:pt>
                <c:pt idx="389">
                  <c:v>7.2000000000000106E-2</c:v>
                </c:pt>
                <c:pt idx="390">
                  <c:v>7.2000000000000106E-2</c:v>
                </c:pt>
                <c:pt idx="391">
                  <c:v>7.2000000000000106E-2</c:v>
                </c:pt>
                <c:pt idx="392">
                  <c:v>7.2000000000000106E-2</c:v>
                </c:pt>
                <c:pt idx="393">
                  <c:v>7.2000000000000106E-2</c:v>
                </c:pt>
                <c:pt idx="394">
                  <c:v>7.2000000000000106E-2</c:v>
                </c:pt>
                <c:pt idx="395">
                  <c:v>7.2000000000000106E-2</c:v>
                </c:pt>
                <c:pt idx="396">
                  <c:v>7.2000000000000106E-2</c:v>
                </c:pt>
                <c:pt idx="397">
                  <c:v>7.3000000000000106E-2</c:v>
                </c:pt>
                <c:pt idx="398">
                  <c:v>7.3000000000000106E-2</c:v>
                </c:pt>
                <c:pt idx="399">
                  <c:v>7.3000000000000106E-2</c:v>
                </c:pt>
                <c:pt idx="400">
                  <c:v>7.3000000000000106E-2</c:v>
                </c:pt>
                <c:pt idx="401">
                  <c:v>7.3000000000000106E-2</c:v>
                </c:pt>
                <c:pt idx="402">
                  <c:v>7.3000000000000106E-2</c:v>
                </c:pt>
                <c:pt idx="403">
                  <c:v>7.3000000000000106E-2</c:v>
                </c:pt>
                <c:pt idx="404">
                  <c:v>7.4000000000000093E-2</c:v>
                </c:pt>
                <c:pt idx="405">
                  <c:v>7.4000000000000093E-2</c:v>
                </c:pt>
                <c:pt idx="406">
                  <c:v>7.5000000000000094E-2</c:v>
                </c:pt>
                <c:pt idx="407">
                  <c:v>7.6000000000000095E-2</c:v>
                </c:pt>
                <c:pt idx="408">
                  <c:v>7.6000000000000095E-2</c:v>
                </c:pt>
                <c:pt idx="409">
                  <c:v>7.6000000000000095E-2</c:v>
                </c:pt>
                <c:pt idx="410">
                  <c:v>7.6000000000000095E-2</c:v>
                </c:pt>
                <c:pt idx="411">
                  <c:v>7.6000000000000095E-2</c:v>
                </c:pt>
                <c:pt idx="412">
                  <c:v>7.6000000000000095E-2</c:v>
                </c:pt>
                <c:pt idx="413">
                  <c:v>7.7000000000000096E-2</c:v>
                </c:pt>
                <c:pt idx="414">
                  <c:v>7.8000000000000097E-2</c:v>
                </c:pt>
                <c:pt idx="415">
                  <c:v>7.8000000000000097E-2</c:v>
                </c:pt>
                <c:pt idx="416">
                  <c:v>7.8000000000000097E-2</c:v>
                </c:pt>
                <c:pt idx="417">
                  <c:v>7.8000000000000097E-2</c:v>
                </c:pt>
                <c:pt idx="418">
                  <c:v>7.8000000000000097E-2</c:v>
                </c:pt>
                <c:pt idx="419">
                  <c:v>7.8000000000000097E-2</c:v>
                </c:pt>
                <c:pt idx="420">
                  <c:v>7.8000000000000097E-2</c:v>
                </c:pt>
                <c:pt idx="421">
                  <c:v>7.8000000000000097E-2</c:v>
                </c:pt>
                <c:pt idx="422">
                  <c:v>7.8000000000000097E-2</c:v>
                </c:pt>
                <c:pt idx="423">
                  <c:v>7.8000000000000097E-2</c:v>
                </c:pt>
                <c:pt idx="424">
                  <c:v>7.8000000000000097E-2</c:v>
                </c:pt>
                <c:pt idx="425">
                  <c:v>7.8000000000000097E-2</c:v>
                </c:pt>
                <c:pt idx="426">
                  <c:v>7.8000000000000097E-2</c:v>
                </c:pt>
                <c:pt idx="427">
                  <c:v>7.8000000000000097E-2</c:v>
                </c:pt>
                <c:pt idx="428">
                  <c:v>7.8000000000000097E-2</c:v>
                </c:pt>
                <c:pt idx="429">
                  <c:v>7.9000000000000098E-2</c:v>
                </c:pt>
                <c:pt idx="430">
                  <c:v>7.9000000000000098E-2</c:v>
                </c:pt>
                <c:pt idx="431">
                  <c:v>7.9000000000000098E-2</c:v>
                </c:pt>
                <c:pt idx="432">
                  <c:v>7.9000000000000098E-2</c:v>
                </c:pt>
                <c:pt idx="433">
                  <c:v>8.0000000000000099E-2</c:v>
                </c:pt>
                <c:pt idx="434">
                  <c:v>8.0000000000000099E-2</c:v>
                </c:pt>
                <c:pt idx="435">
                  <c:v>8.0000000000000099E-2</c:v>
                </c:pt>
                <c:pt idx="436">
                  <c:v>8.0000000000000099E-2</c:v>
                </c:pt>
                <c:pt idx="437">
                  <c:v>8.0000000000000099E-2</c:v>
                </c:pt>
                <c:pt idx="438">
                  <c:v>8.0000000000000099E-2</c:v>
                </c:pt>
                <c:pt idx="439">
                  <c:v>8.0000000000000099E-2</c:v>
                </c:pt>
                <c:pt idx="440">
                  <c:v>8.10000000000001E-2</c:v>
                </c:pt>
                <c:pt idx="441">
                  <c:v>8.10000000000001E-2</c:v>
                </c:pt>
                <c:pt idx="442">
                  <c:v>8.10000000000001E-2</c:v>
                </c:pt>
                <c:pt idx="443">
                  <c:v>8.10000000000001E-2</c:v>
                </c:pt>
                <c:pt idx="444">
                  <c:v>8.10000000000001E-2</c:v>
                </c:pt>
                <c:pt idx="445">
                  <c:v>8.10000000000001E-2</c:v>
                </c:pt>
                <c:pt idx="446">
                  <c:v>8.2000000000000101E-2</c:v>
                </c:pt>
                <c:pt idx="447">
                  <c:v>8.2000000000000101E-2</c:v>
                </c:pt>
                <c:pt idx="448">
                  <c:v>8.3000000000000101E-2</c:v>
                </c:pt>
                <c:pt idx="449">
                  <c:v>8.4000000000000102E-2</c:v>
                </c:pt>
                <c:pt idx="450">
                  <c:v>8.5000000000000103E-2</c:v>
                </c:pt>
                <c:pt idx="451">
                  <c:v>8.5000000000000103E-2</c:v>
                </c:pt>
                <c:pt idx="452">
                  <c:v>8.6000000000000104E-2</c:v>
                </c:pt>
                <c:pt idx="453">
                  <c:v>8.6000000000000104E-2</c:v>
                </c:pt>
                <c:pt idx="454">
                  <c:v>8.6000000000000104E-2</c:v>
                </c:pt>
                <c:pt idx="455">
                  <c:v>8.7000000000000105E-2</c:v>
                </c:pt>
                <c:pt idx="456">
                  <c:v>8.7000000000000105E-2</c:v>
                </c:pt>
                <c:pt idx="457">
                  <c:v>8.7000000000000105E-2</c:v>
                </c:pt>
                <c:pt idx="458">
                  <c:v>8.8000000000000106E-2</c:v>
                </c:pt>
                <c:pt idx="459">
                  <c:v>8.9000000000000107E-2</c:v>
                </c:pt>
                <c:pt idx="460">
                  <c:v>9.0000000000000094E-2</c:v>
                </c:pt>
                <c:pt idx="461">
                  <c:v>9.0000000000000094E-2</c:v>
                </c:pt>
                <c:pt idx="462">
                  <c:v>9.1000000000000095E-2</c:v>
                </c:pt>
                <c:pt idx="463">
                  <c:v>9.1000000000000095E-2</c:v>
                </c:pt>
                <c:pt idx="464">
                  <c:v>9.2000000000000096E-2</c:v>
                </c:pt>
                <c:pt idx="465">
                  <c:v>9.2000000000000096E-2</c:v>
                </c:pt>
                <c:pt idx="466">
                  <c:v>9.2000000000000096E-2</c:v>
                </c:pt>
                <c:pt idx="467">
                  <c:v>9.2000000000000096E-2</c:v>
                </c:pt>
                <c:pt idx="468">
                  <c:v>9.2000000000000096E-2</c:v>
                </c:pt>
                <c:pt idx="469">
                  <c:v>9.3000000000000096E-2</c:v>
                </c:pt>
                <c:pt idx="470">
                  <c:v>9.4000000000000097E-2</c:v>
                </c:pt>
                <c:pt idx="471">
                  <c:v>9.4000000000000097E-2</c:v>
                </c:pt>
                <c:pt idx="472">
                  <c:v>9.4000000000000097E-2</c:v>
                </c:pt>
                <c:pt idx="473">
                  <c:v>9.4000000000000097E-2</c:v>
                </c:pt>
                <c:pt idx="474">
                  <c:v>9.5000000000000098E-2</c:v>
                </c:pt>
                <c:pt idx="475">
                  <c:v>9.5000000000000098E-2</c:v>
                </c:pt>
                <c:pt idx="476">
                  <c:v>9.5000000000000098E-2</c:v>
                </c:pt>
                <c:pt idx="477">
                  <c:v>9.5000000000000098E-2</c:v>
                </c:pt>
                <c:pt idx="478">
                  <c:v>9.5000000000000098E-2</c:v>
                </c:pt>
                <c:pt idx="479">
                  <c:v>9.5000000000000098E-2</c:v>
                </c:pt>
                <c:pt idx="480">
                  <c:v>9.5000000000000098E-2</c:v>
                </c:pt>
                <c:pt idx="481">
                  <c:v>9.5000000000000098E-2</c:v>
                </c:pt>
                <c:pt idx="482">
                  <c:v>9.5000000000000098E-2</c:v>
                </c:pt>
                <c:pt idx="483">
                  <c:v>9.5000000000000098E-2</c:v>
                </c:pt>
                <c:pt idx="484">
                  <c:v>9.6000000000000099E-2</c:v>
                </c:pt>
                <c:pt idx="485">
                  <c:v>9.6000000000000099E-2</c:v>
                </c:pt>
                <c:pt idx="486">
                  <c:v>9.6000000000000099E-2</c:v>
                </c:pt>
                <c:pt idx="487">
                  <c:v>9.6000000000000099E-2</c:v>
                </c:pt>
                <c:pt idx="488">
                  <c:v>9.6000000000000099E-2</c:v>
                </c:pt>
                <c:pt idx="489">
                  <c:v>9.6000000000000099E-2</c:v>
                </c:pt>
                <c:pt idx="490">
                  <c:v>9.70000000000001E-2</c:v>
                </c:pt>
                <c:pt idx="491">
                  <c:v>9.70000000000001E-2</c:v>
                </c:pt>
                <c:pt idx="492">
                  <c:v>9.70000000000001E-2</c:v>
                </c:pt>
                <c:pt idx="493">
                  <c:v>9.70000000000001E-2</c:v>
                </c:pt>
                <c:pt idx="494">
                  <c:v>9.70000000000001E-2</c:v>
                </c:pt>
                <c:pt idx="495">
                  <c:v>9.70000000000001E-2</c:v>
                </c:pt>
                <c:pt idx="496">
                  <c:v>9.8000000000000101E-2</c:v>
                </c:pt>
                <c:pt idx="497">
                  <c:v>9.9000000000000102E-2</c:v>
                </c:pt>
                <c:pt idx="498">
                  <c:v>9.9000000000000102E-2</c:v>
                </c:pt>
                <c:pt idx="499">
                  <c:v>0.1</c:v>
                </c:pt>
                <c:pt idx="500">
                  <c:v>0.1</c:v>
                </c:pt>
                <c:pt idx="501">
                  <c:v>0.10100000000000001</c:v>
                </c:pt>
                <c:pt idx="502">
                  <c:v>0.10199999999999999</c:v>
                </c:pt>
                <c:pt idx="503">
                  <c:v>0.10199999999999999</c:v>
                </c:pt>
                <c:pt idx="504">
                  <c:v>0.10299999999999999</c:v>
                </c:pt>
                <c:pt idx="505">
                  <c:v>0.10299999999999999</c:v>
                </c:pt>
                <c:pt idx="506">
                  <c:v>0.10299999999999999</c:v>
                </c:pt>
                <c:pt idx="507">
                  <c:v>0.10299999999999999</c:v>
                </c:pt>
                <c:pt idx="508">
                  <c:v>0.104</c:v>
                </c:pt>
                <c:pt idx="509">
                  <c:v>0.104</c:v>
                </c:pt>
                <c:pt idx="510">
                  <c:v>0.104</c:v>
                </c:pt>
                <c:pt idx="511">
                  <c:v>0.105</c:v>
                </c:pt>
                <c:pt idx="512">
                  <c:v>0.105</c:v>
                </c:pt>
                <c:pt idx="513">
                  <c:v>0.105</c:v>
                </c:pt>
                <c:pt idx="514">
                  <c:v>0.106</c:v>
                </c:pt>
                <c:pt idx="515">
                  <c:v>0.106</c:v>
                </c:pt>
                <c:pt idx="516">
                  <c:v>0.106</c:v>
                </c:pt>
                <c:pt idx="517">
                  <c:v>0.106</c:v>
                </c:pt>
                <c:pt idx="518">
                  <c:v>0.106</c:v>
                </c:pt>
                <c:pt idx="519">
                  <c:v>0.106</c:v>
                </c:pt>
                <c:pt idx="520">
                  <c:v>0.106</c:v>
                </c:pt>
                <c:pt idx="521">
                  <c:v>0.106</c:v>
                </c:pt>
                <c:pt idx="522">
                  <c:v>0.107</c:v>
                </c:pt>
                <c:pt idx="523">
                  <c:v>0.107</c:v>
                </c:pt>
                <c:pt idx="524">
                  <c:v>0.107</c:v>
                </c:pt>
                <c:pt idx="525">
                  <c:v>0.107</c:v>
                </c:pt>
                <c:pt idx="526">
                  <c:v>0.107</c:v>
                </c:pt>
                <c:pt idx="527">
                  <c:v>0.107</c:v>
                </c:pt>
                <c:pt idx="528">
                  <c:v>0.107</c:v>
                </c:pt>
                <c:pt idx="529">
                  <c:v>0.107</c:v>
                </c:pt>
                <c:pt idx="530">
                  <c:v>0.107</c:v>
                </c:pt>
                <c:pt idx="531">
                  <c:v>0.107</c:v>
                </c:pt>
                <c:pt idx="532">
                  <c:v>0.108</c:v>
                </c:pt>
                <c:pt idx="533">
                  <c:v>0.108</c:v>
                </c:pt>
                <c:pt idx="534">
                  <c:v>0.108</c:v>
                </c:pt>
                <c:pt idx="535">
                  <c:v>0.108</c:v>
                </c:pt>
                <c:pt idx="536">
                  <c:v>0.108</c:v>
                </c:pt>
                <c:pt idx="537">
                  <c:v>0.109</c:v>
                </c:pt>
                <c:pt idx="538">
                  <c:v>0.109</c:v>
                </c:pt>
                <c:pt idx="539">
                  <c:v>0.109</c:v>
                </c:pt>
                <c:pt idx="540">
                  <c:v>0.109</c:v>
                </c:pt>
                <c:pt idx="541">
                  <c:v>0.109</c:v>
                </c:pt>
                <c:pt idx="542">
                  <c:v>0.11</c:v>
                </c:pt>
                <c:pt idx="543">
                  <c:v>0.11</c:v>
                </c:pt>
                <c:pt idx="544">
                  <c:v>0.11</c:v>
                </c:pt>
                <c:pt idx="545">
                  <c:v>0.111</c:v>
                </c:pt>
                <c:pt idx="546">
                  <c:v>0.111</c:v>
                </c:pt>
                <c:pt idx="547">
                  <c:v>0.111</c:v>
                </c:pt>
                <c:pt idx="548">
                  <c:v>0.111</c:v>
                </c:pt>
                <c:pt idx="549">
                  <c:v>0.112</c:v>
                </c:pt>
                <c:pt idx="550">
                  <c:v>0.113</c:v>
                </c:pt>
                <c:pt idx="551">
                  <c:v>0.113</c:v>
                </c:pt>
                <c:pt idx="552">
                  <c:v>0.113</c:v>
                </c:pt>
                <c:pt idx="553">
                  <c:v>0.113</c:v>
                </c:pt>
                <c:pt idx="554">
                  <c:v>0.113</c:v>
                </c:pt>
                <c:pt idx="555">
                  <c:v>0.113</c:v>
                </c:pt>
                <c:pt idx="556">
                  <c:v>0.113</c:v>
                </c:pt>
                <c:pt idx="557">
                  <c:v>0.113</c:v>
                </c:pt>
                <c:pt idx="558">
                  <c:v>0.114</c:v>
                </c:pt>
                <c:pt idx="559">
                  <c:v>0.114</c:v>
                </c:pt>
                <c:pt idx="560">
                  <c:v>0.114</c:v>
                </c:pt>
                <c:pt idx="561">
                  <c:v>0.114</c:v>
                </c:pt>
                <c:pt idx="562">
                  <c:v>0.114</c:v>
                </c:pt>
                <c:pt idx="563">
                  <c:v>0.114</c:v>
                </c:pt>
                <c:pt idx="564">
                  <c:v>0.114</c:v>
                </c:pt>
                <c:pt idx="565">
                  <c:v>0.114</c:v>
                </c:pt>
                <c:pt idx="566">
                  <c:v>0.114</c:v>
                </c:pt>
                <c:pt idx="567">
                  <c:v>0.114</c:v>
                </c:pt>
                <c:pt idx="568">
                  <c:v>0.114</c:v>
                </c:pt>
                <c:pt idx="569">
                  <c:v>0.114</c:v>
                </c:pt>
                <c:pt idx="570">
                  <c:v>0.115</c:v>
                </c:pt>
                <c:pt idx="571">
                  <c:v>0.115</c:v>
                </c:pt>
                <c:pt idx="572">
                  <c:v>0.11600000000000001</c:v>
                </c:pt>
                <c:pt idx="573">
                  <c:v>0.11600000000000001</c:v>
                </c:pt>
                <c:pt idx="574">
                  <c:v>0.11600000000000001</c:v>
                </c:pt>
                <c:pt idx="575">
                  <c:v>0.11600000000000001</c:v>
                </c:pt>
                <c:pt idx="576">
                  <c:v>0.11700000000000001</c:v>
                </c:pt>
                <c:pt idx="577">
                  <c:v>0.11799999999999999</c:v>
                </c:pt>
                <c:pt idx="578">
                  <c:v>0.11899999999999999</c:v>
                </c:pt>
                <c:pt idx="579">
                  <c:v>0.11899999999999999</c:v>
                </c:pt>
                <c:pt idx="580">
                  <c:v>0.11899999999999999</c:v>
                </c:pt>
                <c:pt idx="581">
                  <c:v>0.11899999999999999</c:v>
                </c:pt>
                <c:pt idx="582">
                  <c:v>0.11899999999999999</c:v>
                </c:pt>
                <c:pt idx="583">
                  <c:v>0.11899999999999999</c:v>
                </c:pt>
                <c:pt idx="584">
                  <c:v>0.11899999999999999</c:v>
                </c:pt>
                <c:pt idx="585">
                  <c:v>0.11899999999999999</c:v>
                </c:pt>
                <c:pt idx="586">
                  <c:v>0.11899999999999999</c:v>
                </c:pt>
                <c:pt idx="587">
                  <c:v>0.12</c:v>
                </c:pt>
                <c:pt idx="588">
                  <c:v>0.12</c:v>
                </c:pt>
                <c:pt idx="589">
                  <c:v>0.121</c:v>
                </c:pt>
                <c:pt idx="590">
                  <c:v>0.121</c:v>
                </c:pt>
                <c:pt idx="591">
                  <c:v>0.121</c:v>
                </c:pt>
                <c:pt idx="592">
                  <c:v>0.121</c:v>
                </c:pt>
                <c:pt idx="593">
                  <c:v>0.121</c:v>
                </c:pt>
                <c:pt idx="594">
                  <c:v>0.121</c:v>
                </c:pt>
                <c:pt idx="595">
                  <c:v>0.121</c:v>
                </c:pt>
                <c:pt idx="596">
                  <c:v>0.122</c:v>
                </c:pt>
                <c:pt idx="597">
                  <c:v>0.122</c:v>
                </c:pt>
                <c:pt idx="598">
                  <c:v>0.122</c:v>
                </c:pt>
                <c:pt idx="599">
                  <c:v>0.122</c:v>
                </c:pt>
                <c:pt idx="600">
                  <c:v>0.122</c:v>
                </c:pt>
                <c:pt idx="601">
                  <c:v>0.123</c:v>
                </c:pt>
                <c:pt idx="602">
                  <c:v>0.123</c:v>
                </c:pt>
                <c:pt idx="603">
                  <c:v>0.123</c:v>
                </c:pt>
                <c:pt idx="604">
                  <c:v>0.123</c:v>
                </c:pt>
                <c:pt idx="605">
                  <c:v>0.123</c:v>
                </c:pt>
                <c:pt idx="606">
                  <c:v>0.123</c:v>
                </c:pt>
                <c:pt idx="607">
                  <c:v>0.123</c:v>
                </c:pt>
                <c:pt idx="608">
                  <c:v>0.123</c:v>
                </c:pt>
                <c:pt idx="609">
                  <c:v>0.123</c:v>
                </c:pt>
                <c:pt idx="610">
                  <c:v>0.123</c:v>
                </c:pt>
                <c:pt idx="611">
                  <c:v>0.123</c:v>
                </c:pt>
                <c:pt idx="612">
                  <c:v>0.123</c:v>
                </c:pt>
                <c:pt idx="613">
                  <c:v>0.123</c:v>
                </c:pt>
                <c:pt idx="614">
                  <c:v>0.123</c:v>
                </c:pt>
                <c:pt idx="615">
                  <c:v>0.123</c:v>
                </c:pt>
                <c:pt idx="616">
                  <c:v>0.123</c:v>
                </c:pt>
                <c:pt idx="617">
                  <c:v>0.123</c:v>
                </c:pt>
                <c:pt idx="618">
                  <c:v>0.123</c:v>
                </c:pt>
                <c:pt idx="619">
                  <c:v>0.123</c:v>
                </c:pt>
                <c:pt idx="620">
                  <c:v>0.124</c:v>
                </c:pt>
                <c:pt idx="621">
                  <c:v>0.124</c:v>
                </c:pt>
                <c:pt idx="622">
                  <c:v>0.124</c:v>
                </c:pt>
                <c:pt idx="623">
                  <c:v>0.124</c:v>
                </c:pt>
                <c:pt idx="624">
                  <c:v>0.124</c:v>
                </c:pt>
                <c:pt idx="625">
                  <c:v>0.124</c:v>
                </c:pt>
                <c:pt idx="626">
                  <c:v>0.124</c:v>
                </c:pt>
                <c:pt idx="627">
                  <c:v>0.124</c:v>
                </c:pt>
                <c:pt idx="628">
                  <c:v>0.124</c:v>
                </c:pt>
                <c:pt idx="629">
                  <c:v>0.125</c:v>
                </c:pt>
                <c:pt idx="630">
                  <c:v>0.125</c:v>
                </c:pt>
                <c:pt idx="631">
                  <c:v>0.125</c:v>
                </c:pt>
                <c:pt idx="632">
                  <c:v>0.125</c:v>
                </c:pt>
                <c:pt idx="633">
                  <c:v>0.125</c:v>
                </c:pt>
                <c:pt idx="634">
                  <c:v>0.125</c:v>
                </c:pt>
                <c:pt idx="635">
                  <c:v>0.125</c:v>
                </c:pt>
                <c:pt idx="636">
                  <c:v>0.125</c:v>
                </c:pt>
                <c:pt idx="637">
                  <c:v>0.126</c:v>
                </c:pt>
                <c:pt idx="638">
                  <c:v>0.126</c:v>
                </c:pt>
                <c:pt idx="639">
                  <c:v>0.126</c:v>
                </c:pt>
                <c:pt idx="640">
                  <c:v>0.126</c:v>
                </c:pt>
                <c:pt idx="641">
                  <c:v>0.126</c:v>
                </c:pt>
                <c:pt idx="642">
                  <c:v>0.126</c:v>
                </c:pt>
                <c:pt idx="643">
                  <c:v>0.126</c:v>
                </c:pt>
                <c:pt idx="644">
                  <c:v>0.127</c:v>
                </c:pt>
                <c:pt idx="645">
                  <c:v>0.127</c:v>
                </c:pt>
                <c:pt idx="646">
                  <c:v>0.127</c:v>
                </c:pt>
                <c:pt idx="647">
                  <c:v>0.127</c:v>
                </c:pt>
                <c:pt idx="648">
                  <c:v>0.127</c:v>
                </c:pt>
                <c:pt idx="649">
                  <c:v>0.128</c:v>
                </c:pt>
                <c:pt idx="650">
                  <c:v>0.128</c:v>
                </c:pt>
                <c:pt idx="651">
                  <c:v>0.128</c:v>
                </c:pt>
                <c:pt idx="652">
                  <c:v>0.129</c:v>
                </c:pt>
                <c:pt idx="653">
                  <c:v>0.129</c:v>
                </c:pt>
                <c:pt idx="654">
                  <c:v>0.129</c:v>
                </c:pt>
                <c:pt idx="655">
                  <c:v>0.129</c:v>
                </c:pt>
                <c:pt idx="656">
                  <c:v>0.129</c:v>
                </c:pt>
                <c:pt idx="657">
                  <c:v>0.129</c:v>
                </c:pt>
                <c:pt idx="658">
                  <c:v>0.13</c:v>
                </c:pt>
                <c:pt idx="659">
                  <c:v>0.13</c:v>
                </c:pt>
                <c:pt idx="660">
                  <c:v>0.13</c:v>
                </c:pt>
                <c:pt idx="661">
                  <c:v>0.13</c:v>
                </c:pt>
                <c:pt idx="662">
                  <c:v>0.13</c:v>
                </c:pt>
                <c:pt idx="663">
                  <c:v>0.13</c:v>
                </c:pt>
                <c:pt idx="664">
                  <c:v>0.13100000000000001</c:v>
                </c:pt>
                <c:pt idx="665">
                  <c:v>0.13100000000000001</c:v>
                </c:pt>
                <c:pt idx="666">
                  <c:v>0.13100000000000001</c:v>
                </c:pt>
                <c:pt idx="667">
                  <c:v>0.13100000000000001</c:v>
                </c:pt>
                <c:pt idx="668">
                  <c:v>0.13200000000000001</c:v>
                </c:pt>
                <c:pt idx="669">
                  <c:v>0.13200000000000001</c:v>
                </c:pt>
                <c:pt idx="670">
                  <c:v>0.13300000000000001</c:v>
                </c:pt>
                <c:pt idx="671">
                  <c:v>0.13300000000000001</c:v>
                </c:pt>
                <c:pt idx="672">
                  <c:v>0.13400000000000001</c:v>
                </c:pt>
                <c:pt idx="673">
                  <c:v>0.13400000000000001</c:v>
                </c:pt>
                <c:pt idx="674">
                  <c:v>0.13400000000000001</c:v>
                </c:pt>
                <c:pt idx="675">
                  <c:v>0.13400000000000001</c:v>
                </c:pt>
                <c:pt idx="676">
                  <c:v>0.13500000000000001</c:v>
                </c:pt>
                <c:pt idx="677">
                  <c:v>0.13500000000000001</c:v>
                </c:pt>
                <c:pt idx="678">
                  <c:v>0.13500000000000001</c:v>
                </c:pt>
                <c:pt idx="679">
                  <c:v>0.13500000000000001</c:v>
                </c:pt>
                <c:pt idx="680">
                  <c:v>0.13500000000000001</c:v>
                </c:pt>
                <c:pt idx="681">
                  <c:v>0.13500000000000001</c:v>
                </c:pt>
                <c:pt idx="682">
                  <c:v>0.13500000000000001</c:v>
                </c:pt>
                <c:pt idx="683">
                  <c:v>0.13500000000000001</c:v>
                </c:pt>
                <c:pt idx="684">
                  <c:v>0.13500000000000001</c:v>
                </c:pt>
                <c:pt idx="685">
                  <c:v>0.13600000000000001</c:v>
                </c:pt>
                <c:pt idx="686">
                  <c:v>0.13600000000000001</c:v>
                </c:pt>
                <c:pt idx="687">
                  <c:v>0.13600000000000001</c:v>
                </c:pt>
                <c:pt idx="688">
                  <c:v>0.13700000000000001</c:v>
                </c:pt>
                <c:pt idx="689">
                  <c:v>0.13700000000000001</c:v>
                </c:pt>
                <c:pt idx="690">
                  <c:v>0.13800000000000001</c:v>
                </c:pt>
                <c:pt idx="691">
                  <c:v>0.13800000000000001</c:v>
                </c:pt>
                <c:pt idx="692">
                  <c:v>0.13800000000000001</c:v>
                </c:pt>
                <c:pt idx="693">
                  <c:v>0.13800000000000001</c:v>
                </c:pt>
                <c:pt idx="694">
                  <c:v>0.13800000000000001</c:v>
                </c:pt>
                <c:pt idx="695">
                  <c:v>0.13800000000000001</c:v>
                </c:pt>
                <c:pt idx="696">
                  <c:v>0.13900000000000001</c:v>
                </c:pt>
                <c:pt idx="697">
                  <c:v>0.14000000000000001</c:v>
                </c:pt>
                <c:pt idx="698">
                  <c:v>0.14099999999999999</c:v>
                </c:pt>
                <c:pt idx="699">
                  <c:v>0.14199999999999999</c:v>
                </c:pt>
                <c:pt idx="700">
                  <c:v>0.14199999999999999</c:v>
                </c:pt>
                <c:pt idx="701">
                  <c:v>0.14199999999999999</c:v>
                </c:pt>
                <c:pt idx="702">
                  <c:v>0.14199999999999999</c:v>
                </c:pt>
                <c:pt idx="703">
                  <c:v>0.14199999999999999</c:v>
                </c:pt>
                <c:pt idx="704">
                  <c:v>0.14199999999999999</c:v>
                </c:pt>
                <c:pt idx="705">
                  <c:v>0.14199999999999999</c:v>
                </c:pt>
                <c:pt idx="706">
                  <c:v>0.14199999999999999</c:v>
                </c:pt>
                <c:pt idx="707">
                  <c:v>0.14199999999999999</c:v>
                </c:pt>
                <c:pt idx="708">
                  <c:v>0.14299999999999999</c:v>
                </c:pt>
                <c:pt idx="709">
                  <c:v>0.14299999999999999</c:v>
                </c:pt>
                <c:pt idx="710">
                  <c:v>0.14299999999999999</c:v>
                </c:pt>
                <c:pt idx="711">
                  <c:v>0.14299999999999999</c:v>
                </c:pt>
                <c:pt idx="712">
                  <c:v>0.14299999999999999</c:v>
                </c:pt>
                <c:pt idx="713">
                  <c:v>0.14299999999999999</c:v>
                </c:pt>
                <c:pt idx="714">
                  <c:v>0.14299999999999999</c:v>
                </c:pt>
                <c:pt idx="715">
                  <c:v>0.14299999999999999</c:v>
                </c:pt>
                <c:pt idx="716">
                  <c:v>0.14399999999999999</c:v>
                </c:pt>
                <c:pt idx="717">
                  <c:v>0.14399999999999999</c:v>
                </c:pt>
                <c:pt idx="718">
                  <c:v>0.14399999999999999</c:v>
                </c:pt>
                <c:pt idx="719">
                  <c:v>0.14399999999999999</c:v>
                </c:pt>
                <c:pt idx="720">
                  <c:v>0.14399999999999999</c:v>
                </c:pt>
                <c:pt idx="721">
                  <c:v>0.14399999999999999</c:v>
                </c:pt>
                <c:pt idx="722">
                  <c:v>0.14399999999999999</c:v>
                </c:pt>
                <c:pt idx="723">
                  <c:v>0.14399999999999999</c:v>
                </c:pt>
                <c:pt idx="724">
                  <c:v>0.14399999999999999</c:v>
                </c:pt>
                <c:pt idx="725">
                  <c:v>0.14399999999999999</c:v>
                </c:pt>
                <c:pt idx="726">
                  <c:v>0.14399999999999999</c:v>
                </c:pt>
                <c:pt idx="727">
                  <c:v>0.14399999999999999</c:v>
                </c:pt>
                <c:pt idx="728">
                  <c:v>0.14499999999999999</c:v>
                </c:pt>
                <c:pt idx="729">
                  <c:v>0.14499999999999999</c:v>
                </c:pt>
                <c:pt idx="730">
                  <c:v>0.14499999999999999</c:v>
                </c:pt>
                <c:pt idx="731">
                  <c:v>0.14499999999999999</c:v>
                </c:pt>
                <c:pt idx="732">
                  <c:v>0.14499999999999999</c:v>
                </c:pt>
                <c:pt idx="733">
                  <c:v>0.14499999999999999</c:v>
                </c:pt>
                <c:pt idx="734">
                  <c:v>0.14499999999999999</c:v>
                </c:pt>
                <c:pt idx="735">
                  <c:v>0.14499999999999999</c:v>
                </c:pt>
                <c:pt idx="736">
                  <c:v>0.14499999999999999</c:v>
                </c:pt>
                <c:pt idx="737">
                  <c:v>0.14499999999999999</c:v>
                </c:pt>
                <c:pt idx="738">
                  <c:v>0.14499999999999999</c:v>
                </c:pt>
                <c:pt idx="739">
                  <c:v>0.14499999999999999</c:v>
                </c:pt>
                <c:pt idx="740">
                  <c:v>0.14499999999999999</c:v>
                </c:pt>
                <c:pt idx="741">
                  <c:v>0.14599999999999999</c:v>
                </c:pt>
                <c:pt idx="742">
                  <c:v>0.14599999999999999</c:v>
                </c:pt>
                <c:pt idx="743">
                  <c:v>0.14599999999999999</c:v>
                </c:pt>
                <c:pt idx="744">
                  <c:v>0.14599999999999999</c:v>
                </c:pt>
                <c:pt idx="745">
                  <c:v>0.14599999999999999</c:v>
                </c:pt>
                <c:pt idx="746">
                  <c:v>0.14599999999999999</c:v>
                </c:pt>
                <c:pt idx="747">
                  <c:v>0.14599999999999999</c:v>
                </c:pt>
                <c:pt idx="748">
                  <c:v>0.14599999999999999</c:v>
                </c:pt>
                <c:pt idx="749">
                  <c:v>0.14599999999999999</c:v>
                </c:pt>
                <c:pt idx="750">
                  <c:v>0.14599999999999999</c:v>
                </c:pt>
                <c:pt idx="751">
                  <c:v>0.14599999999999999</c:v>
                </c:pt>
                <c:pt idx="752">
                  <c:v>0.14599999999999999</c:v>
                </c:pt>
                <c:pt idx="753">
                  <c:v>0.14599999999999999</c:v>
                </c:pt>
                <c:pt idx="754">
                  <c:v>0.14699999999999999</c:v>
                </c:pt>
                <c:pt idx="755">
                  <c:v>0.14699999999999999</c:v>
                </c:pt>
                <c:pt idx="756">
                  <c:v>0.14699999999999999</c:v>
                </c:pt>
                <c:pt idx="757">
                  <c:v>0.14699999999999999</c:v>
                </c:pt>
                <c:pt idx="758">
                  <c:v>0.14699999999999999</c:v>
                </c:pt>
                <c:pt idx="759">
                  <c:v>0.14699999999999999</c:v>
                </c:pt>
                <c:pt idx="760">
                  <c:v>0.14699999999999999</c:v>
                </c:pt>
                <c:pt idx="761">
                  <c:v>0.14699999999999999</c:v>
                </c:pt>
                <c:pt idx="762">
                  <c:v>0.14699999999999999</c:v>
                </c:pt>
                <c:pt idx="763">
                  <c:v>0.14699999999999999</c:v>
                </c:pt>
                <c:pt idx="764">
                  <c:v>0.14699999999999999</c:v>
                </c:pt>
                <c:pt idx="765">
                  <c:v>0.14699999999999999</c:v>
                </c:pt>
                <c:pt idx="766">
                  <c:v>0.14699999999999999</c:v>
                </c:pt>
                <c:pt idx="767">
                  <c:v>0.14699999999999999</c:v>
                </c:pt>
                <c:pt idx="768">
                  <c:v>0.14699999999999999</c:v>
                </c:pt>
                <c:pt idx="769">
                  <c:v>0.14699999999999999</c:v>
                </c:pt>
                <c:pt idx="770">
                  <c:v>0.14699999999999999</c:v>
                </c:pt>
                <c:pt idx="771">
                  <c:v>0.14699999999999999</c:v>
                </c:pt>
                <c:pt idx="772">
                  <c:v>0.14699999999999999</c:v>
                </c:pt>
                <c:pt idx="773">
                  <c:v>0.14699999999999999</c:v>
                </c:pt>
                <c:pt idx="774">
                  <c:v>0.14699999999999999</c:v>
                </c:pt>
                <c:pt idx="775">
                  <c:v>0.14699999999999999</c:v>
                </c:pt>
                <c:pt idx="776">
                  <c:v>0.14699999999999999</c:v>
                </c:pt>
                <c:pt idx="777">
                  <c:v>0.14799999999999999</c:v>
                </c:pt>
                <c:pt idx="778">
                  <c:v>0.14799999999999999</c:v>
                </c:pt>
                <c:pt idx="779">
                  <c:v>0.14799999999999999</c:v>
                </c:pt>
                <c:pt idx="780">
                  <c:v>0.14799999999999999</c:v>
                </c:pt>
                <c:pt idx="781">
                  <c:v>0.14799999999999999</c:v>
                </c:pt>
                <c:pt idx="782">
                  <c:v>0.14799999999999999</c:v>
                </c:pt>
                <c:pt idx="783">
                  <c:v>0.14799999999999999</c:v>
                </c:pt>
                <c:pt idx="784">
                  <c:v>0.14899999999999999</c:v>
                </c:pt>
                <c:pt idx="785">
                  <c:v>0.14899999999999999</c:v>
                </c:pt>
                <c:pt idx="786">
                  <c:v>0.14899999999999999</c:v>
                </c:pt>
                <c:pt idx="787">
                  <c:v>0.15</c:v>
                </c:pt>
                <c:pt idx="788">
                  <c:v>0.15</c:v>
                </c:pt>
                <c:pt idx="789">
                  <c:v>0.151</c:v>
                </c:pt>
                <c:pt idx="790">
                  <c:v>0.151</c:v>
                </c:pt>
                <c:pt idx="791">
                  <c:v>0.151</c:v>
                </c:pt>
                <c:pt idx="792">
                  <c:v>0.151</c:v>
                </c:pt>
                <c:pt idx="793">
                  <c:v>0.151</c:v>
                </c:pt>
                <c:pt idx="794">
                  <c:v>0.151</c:v>
                </c:pt>
                <c:pt idx="795">
                  <c:v>0.151</c:v>
                </c:pt>
                <c:pt idx="796">
                  <c:v>0.151</c:v>
                </c:pt>
                <c:pt idx="797">
                  <c:v>0.151</c:v>
                </c:pt>
                <c:pt idx="798">
                  <c:v>0.151</c:v>
                </c:pt>
                <c:pt idx="799">
                  <c:v>0.151</c:v>
                </c:pt>
                <c:pt idx="800">
                  <c:v>0.151</c:v>
                </c:pt>
                <c:pt idx="801">
                  <c:v>0.152</c:v>
                </c:pt>
                <c:pt idx="802">
                  <c:v>0.152</c:v>
                </c:pt>
                <c:pt idx="803">
                  <c:v>0.153</c:v>
                </c:pt>
                <c:pt idx="804">
                  <c:v>0.153</c:v>
                </c:pt>
                <c:pt idx="805">
                  <c:v>0.154</c:v>
                </c:pt>
                <c:pt idx="806">
                  <c:v>0.155</c:v>
                </c:pt>
                <c:pt idx="807">
                  <c:v>0.155</c:v>
                </c:pt>
                <c:pt idx="808">
                  <c:v>0.155</c:v>
                </c:pt>
                <c:pt idx="809">
                  <c:v>0.155</c:v>
                </c:pt>
                <c:pt idx="810">
                  <c:v>0.156</c:v>
                </c:pt>
                <c:pt idx="811">
                  <c:v>0.156</c:v>
                </c:pt>
                <c:pt idx="812">
                  <c:v>0.156</c:v>
                </c:pt>
                <c:pt idx="813">
                  <c:v>0.157</c:v>
                </c:pt>
                <c:pt idx="814">
                  <c:v>0.157</c:v>
                </c:pt>
                <c:pt idx="815">
                  <c:v>0.157</c:v>
                </c:pt>
                <c:pt idx="816">
                  <c:v>0.157</c:v>
                </c:pt>
                <c:pt idx="817">
                  <c:v>0.157</c:v>
                </c:pt>
                <c:pt idx="818">
                  <c:v>0.157</c:v>
                </c:pt>
                <c:pt idx="819">
                  <c:v>0.157</c:v>
                </c:pt>
                <c:pt idx="820">
                  <c:v>0.157</c:v>
                </c:pt>
                <c:pt idx="821">
                  <c:v>0.157</c:v>
                </c:pt>
                <c:pt idx="822">
                  <c:v>0.157</c:v>
                </c:pt>
                <c:pt idx="823">
                  <c:v>0.157</c:v>
                </c:pt>
                <c:pt idx="824">
                  <c:v>0.157</c:v>
                </c:pt>
                <c:pt idx="825">
                  <c:v>0.157</c:v>
                </c:pt>
                <c:pt idx="826">
                  <c:v>0.157</c:v>
                </c:pt>
                <c:pt idx="827">
                  <c:v>0.158</c:v>
                </c:pt>
                <c:pt idx="828">
                  <c:v>0.159</c:v>
                </c:pt>
                <c:pt idx="829">
                  <c:v>0.16</c:v>
                </c:pt>
                <c:pt idx="830">
                  <c:v>0.16</c:v>
                </c:pt>
                <c:pt idx="831">
                  <c:v>0.16</c:v>
                </c:pt>
                <c:pt idx="832">
                  <c:v>0.16</c:v>
                </c:pt>
                <c:pt idx="833">
                  <c:v>0.16</c:v>
                </c:pt>
                <c:pt idx="834">
                  <c:v>0.16</c:v>
                </c:pt>
                <c:pt idx="835">
                  <c:v>0.16</c:v>
                </c:pt>
                <c:pt idx="836">
                  <c:v>0.16</c:v>
                </c:pt>
                <c:pt idx="837">
                  <c:v>0.16</c:v>
                </c:pt>
                <c:pt idx="838">
                  <c:v>0.16</c:v>
                </c:pt>
                <c:pt idx="839">
                  <c:v>0.16</c:v>
                </c:pt>
                <c:pt idx="840">
                  <c:v>0.161</c:v>
                </c:pt>
                <c:pt idx="841">
                  <c:v>0.161</c:v>
                </c:pt>
                <c:pt idx="842">
                  <c:v>0.161</c:v>
                </c:pt>
                <c:pt idx="843">
                  <c:v>0.161</c:v>
                </c:pt>
                <c:pt idx="844">
                  <c:v>0.161</c:v>
                </c:pt>
                <c:pt idx="845">
                  <c:v>0.161</c:v>
                </c:pt>
                <c:pt idx="846">
                  <c:v>0.161</c:v>
                </c:pt>
                <c:pt idx="847">
                  <c:v>0.161</c:v>
                </c:pt>
                <c:pt idx="848">
                  <c:v>0.161</c:v>
                </c:pt>
                <c:pt idx="849">
                  <c:v>0.161</c:v>
                </c:pt>
                <c:pt idx="850">
                  <c:v>0.161</c:v>
                </c:pt>
                <c:pt idx="851">
                  <c:v>0.161</c:v>
                </c:pt>
                <c:pt idx="852">
                  <c:v>0.161</c:v>
                </c:pt>
                <c:pt idx="853">
                  <c:v>0.161</c:v>
                </c:pt>
                <c:pt idx="854">
                  <c:v>0.161</c:v>
                </c:pt>
                <c:pt idx="855">
                  <c:v>0.161</c:v>
                </c:pt>
                <c:pt idx="856">
                  <c:v>0.161</c:v>
                </c:pt>
                <c:pt idx="857">
                  <c:v>0.161</c:v>
                </c:pt>
                <c:pt idx="858">
                  <c:v>0.161</c:v>
                </c:pt>
                <c:pt idx="859">
                  <c:v>0.161</c:v>
                </c:pt>
                <c:pt idx="860">
                  <c:v>0.161</c:v>
                </c:pt>
                <c:pt idx="861">
                  <c:v>0.161</c:v>
                </c:pt>
                <c:pt idx="862">
                  <c:v>0.16200000000000001</c:v>
                </c:pt>
                <c:pt idx="863">
                  <c:v>0.16300000000000001</c:v>
                </c:pt>
                <c:pt idx="864">
                  <c:v>0.16400000000000001</c:v>
                </c:pt>
                <c:pt idx="865">
                  <c:v>0.16500000000000001</c:v>
                </c:pt>
                <c:pt idx="866">
                  <c:v>0.16600000000000001</c:v>
                </c:pt>
                <c:pt idx="867">
                  <c:v>0.16600000000000001</c:v>
                </c:pt>
                <c:pt idx="868">
                  <c:v>0.16700000000000001</c:v>
                </c:pt>
                <c:pt idx="869">
                  <c:v>0.16700000000000001</c:v>
                </c:pt>
                <c:pt idx="870">
                  <c:v>0.16800000000000001</c:v>
                </c:pt>
                <c:pt idx="871">
                  <c:v>0.16800000000000001</c:v>
                </c:pt>
                <c:pt idx="872">
                  <c:v>0.16800000000000001</c:v>
                </c:pt>
                <c:pt idx="873">
                  <c:v>0.16800000000000001</c:v>
                </c:pt>
                <c:pt idx="874">
                  <c:v>0.16800000000000001</c:v>
                </c:pt>
                <c:pt idx="875">
                  <c:v>0.16800000000000001</c:v>
                </c:pt>
                <c:pt idx="876">
                  <c:v>0.16800000000000001</c:v>
                </c:pt>
                <c:pt idx="877">
                  <c:v>0.16900000000000001</c:v>
                </c:pt>
                <c:pt idx="878">
                  <c:v>0.16900000000000001</c:v>
                </c:pt>
                <c:pt idx="879">
                  <c:v>0.16900000000000001</c:v>
                </c:pt>
                <c:pt idx="880">
                  <c:v>0.16900000000000001</c:v>
                </c:pt>
                <c:pt idx="881">
                  <c:v>0.16900000000000001</c:v>
                </c:pt>
                <c:pt idx="882">
                  <c:v>0.16900000000000001</c:v>
                </c:pt>
                <c:pt idx="883">
                  <c:v>0.16900000000000001</c:v>
                </c:pt>
                <c:pt idx="884">
                  <c:v>0.17</c:v>
                </c:pt>
                <c:pt idx="885">
                  <c:v>0.17100000000000001</c:v>
                </c:pt>
                <c:pt idx="886">
                  <c:v>0.17199999999999999</c:v>
                </c:pt>
                <c:pt idx="887">
                  <c:v>0.17199999999999999</c:v>
                </c:pt>
                <c:pt idx="888">
                  <c:v>0.17199999999999999</c:v>
                </c:pt>
                <c:pt idx="889">
                  <c:v>0.17199999999999999</c:v>
                </c:pt>
                <c:pt idx="890">
                  <c:v>0.17299999999999999</c:v>
                </c:pt>
                <c:pt idx="891">
                  <c:v>0.17299999999999999</c:v>
                </c:pt>
                <c:pt idx="892">
                  <c:v>0.17299999999999999</c:v>
                </c:pt>
                <c:pt idx="893">
                  <c:v>0.17399999999999999</c:v>
                </c:pt>
                <c:pt idx="894">
                  <c:v>0.17399999999999999</c:v>
                </c:pt>
                <c:pt idx="895">
                  <c:v>0.17399999999999999</c:v>
                </c:pt>
                <c:pt idx="896">
                  <c:v>0.17399999999999999</c:v>
                </c:pt>
                <c:pt idx="897">
                  <c:v>0.17399999999999999</c:v>
                </c:pt>
                <c:pt idx="898">
                  <c:v>0.17399999999999999</c:v>
                </c:pt>
                <c:pt idx="899">
                  <c:v>0.17499999999999999</c:v>
                </c:pt>
                <c:pt idx="900">
                  <c:v>0.17499999999999999</c:v>
                </c:pt>
                <c:pt idx="901">
                  <c:v>0.17499999999999999</c:v>
                </c:pt>
                <c:pt idx="902">
                  <c:v>0.17499999999999999</c:v>
                </c:pt>
                <c:pt idx="903">
                  <c:v>0.17499999999999999</c:v>
                </c:pt>
                <c:pt idx="904">
                  <c:v>0.17499999999999999</c:v>
                </c:pt>
                <c:pt idx="905">
                  <c:v>0.17499999999999999</c:v>
                </c:pt>
                <c:pt idx="906">
                  <c:v>0.17499999999999999</c:v>
                </c:pt>
                <c:pt idx="907">
                  <c:v>0.17499999999999999</c:v>
                </c:pt>
                <c:pt idx="908">
                  <c:v>0.17599999999999999</c:v>
                </c:pt>
                <c:pt idx="909">
                  <c:v>0.17599999999999999</c:v>
                </c:pt>
                <c:pt idx="910">
                  <c:v>0.17599999999999999</c:v>
                </c:pt>
                <c:pt idx="911">
                  <c:v>0.17699999999999999</c:v>
                </c:pt>
                <c:pt idx="912">
                  <c:v>0.17699999999999999</c:v>
                </c:pt>
                <c:pt idx="913">
                  <c:v>0.17699999999999999</c:v>
                </c:pt>
                <c:pt idx="914">
                  <c:v>0.17799999999999999</c:v>
                </c:pt>
                <c:pt idx="915">
                  <c:v>0.17899999999999999</c:v>
                </c:pt>
                <c:pt idx="916">
                  <c:v>0.18</c:v>
                </c:pt>
                <c:pt idx="917">
                  <c:v>0.18099999999999999</c:v>
                </c:pt>
                <c:pt idx="918">
                  <c:v>0.18099999999999999</c:v>
                </c:pt>
                <c:pt idx="919">
                  <c:v>0.18099999999999999</c:v>
                </c:pt>
                <c:pt idx="920">
                  <c:v>0.18099999999999999</c:v>
                </c:pt>
                <c:pt idx="921">
                  <c:v>0.18099999999999999</c:v>
                </c:pt>
                <c:pt idx="922">
                  <c:v>0.18099999999999999</c:v>
                </c:pt>
                <c:pt idx="923">
                  <c:v>0.18099999999999999</c:v>
                </c:pt>
                <c:pt idx="924">
                  <c:v>0.18099999999999999</c:v>
                </c:pt>
                <c:pt idx="925">
                  <c:v>0.18099999999999999</c:v>
                </c:pt>
                <c:pt idx="926">
                  <c:v>0.182</c:v>
                </c:pt>
                <c:pt idx="927">
                  <c:v>0.182</c:v>
                </c:pt>
                <c:pt idx="928">
                  <c:v>0.182</c:v>
                </c:pt>
                <c:pt idx="929">
                  <c:v>0.182</c:v>
                </c:pt>
                <c:pt idx="930">
                  <c:v>0.182</c:v>
                </c:pt>
                <c:pt idx="931">
                  <c:v>0.182</c:v>
                </c:pt>
                <c:pt idx="932">
                  <c:v>0.182</c:v>
                </c:pt>
                <c:pt idx="933">
                  <c:v>0.182</c:v>
                </c:pt>
                <c:pt idx="934">
                  <c:v>0.182</c:v>
                </c:pt>
                <c:pt idx="935">
                  <c:v>0.182</c:v>
                </c:pt>
                <c:pt idx="936">
                  <c:v>0.182</c:v>
                </c:pt>
                <c:pt idx="937">
                  <c:v>0.182</c:v>
                </c:pt>
                <c:pt idx="938">
                  <c:v>0.182</c:v>
                </c:pt>
                <c:pt idx="939">
                  <c:v>0.182</c:v>
                </c:pt>
                <c:pt idx="940">
                  <c:v>0.183</c:v>
                </c:pt>
                <c:pt idx="941">
                  <c:v>0.183</c:v>
                </c:pt>
                <c:pt idx="942">
                  <c:v>0.183</c:v>
                </c:pt>
                <c:pt idx="943">
                  <c:v>0.183</c:v>
                </c:pt>
                <c:pt idx="944">
                  <c:v>0.183</c:v>
                </c:pt>
                <c:pt idx="945">
                  <c:v>0.183</c:v>
                </c:pt>
                <c:pt idx="946">
                  <c:v>0.183</c:v>
                </c:pt>
                <c:pt idx="947">
                  <c:v>0.183</c:v>
                </c:pt>
                <c:pt idx="948">
                  <c:v>0.183</c:v>
                </c:pt>
                <c:pt idx="949">
                  <c:v>0.183</c:v>
                </c:pt>
                <c:pt idx="950">
                  <c:v>0.184</c:v>
                </c:pt>
                <c:pt idx="951">
                  <c:v>0.184</c:v>
                </c:pt>
                <c:pt idx="952">
                  <c:v>0.184</c:v>
                </c:pt>
                <c:pt idx="953">
                  <c:v>0.184</c:v>
                </c:pt>
                <c:pt idx="954">
                  <c:v>0.185</c:v>
                </c:pt>
                <c:pt idx="955">
                  <c:v>0.185</c:v>
                </c:pt>
                <c:pt idx="956">
                  <c:v>0.185</c:v>
                </c:pt>
                <c:pt idx="957">
                  <c:v>0.185</c:v>
                </c:pt>
                <c:pt idx="958">
                  <c:v>0.186</c:v>
                </c:pt>
                <c:pt idx="959">
                  <c:v>0.186</c:v>
                </c:pt>
                <c:pt idx="960">
                  <c:v>0.187</c:v>
                </c:pt>
                <c:pt idx="961">
                  <c:v>0.188</c:v>
                </c:pt>
                <c:pt idx="962">
                  <c:v>0.188</c:v>
                </c:pt>
                <c:pt idx="963">
                  <c:v>0.188</c:v>
                </c:pt>
                <c:pt idx="964">
                  <c:v>0.188</c:v>
                </c:pt>
                <c:pt idx="965">
                  <c:v>0.188</c:v>
                </c:pt>
                <c:pt idx="966">
                  <c:v>0.189</c:v>
                </c:pt>
                <c:pt idx="967">
                  <c:v>0.189</c:v>
                </c:pt>
                <c:pt idx="968">
                  <c:v>0.189</c:v>
                </c:pt>
                <c:pt idx="969">
                  <c:v>0.189</c:v>
                </c:pt>
                <c:pt idx="970">
                  <c:v>0.189</c:v>
                </c:pt>
                <c:pt idx="971">
                  <c:v>0.19</c:v>
                </c:pt>
                <c:pt idx="972">
                  <c:v>0.19</c:v>
                </c:pt>
                <c:pt idx="973">
                  <c:v>0.19</c:v>
                </c:pt>
                <c:pt idx="974">
                  <c:v>0.19</c:v>
                </c:pt>
                <c:pt idx="975">
                  <c:v>0.19</c:v>
                </c:pt>
                <c:pt idx="976">
                  <c:v>0.19</c:v>
                </c:pt>
                <c:pt idx="977">
                  <c:v>0.19</c:v>
                </c:pt>
                <c:pt idx="978">
                  <c:v>0.19</c:v>
                </c:pt>
                <c:pt idx="979">
                  <c:v>0.191</c:v>
                </c:pt>
                <c:pt idx="980">
                  <c:v>0.191</c:v>
                </c:pt>
                <c:pt idx="981">
                  <c:v>0.191</c:v>
                </c:pt>
                <c:pt idx="982">
                  <c:v>0.191</c:v>
                </c:pt>
                <c:pt idx="983">
                  <c:v>0.191</c:v>
                </c:pt>
                <c:pt idx="984">
                  <c:v>0.192</c:v>
                </c:pt>
                <c:pt idx="985">
                  <c:v>0.193</c:v>
                </c:pt>
                <c:pt idx="986">
                  <c:v>0.193</c:v>
                </c:pt>
                <c:pt idx="987">
                  <c:v>0.193</c:v>
                </c:pt>
                <c:pt idx="988">
                  <c:v>0.193</c:v>
                </c:pt>
                <c:pt idx="989">
                  <c:v>0.193</c:v>
                </c:pt>
                <c:pt idx="990">
                  <c:v>0.193</c:v>
                </c:pt>
                <c:pt idx="991">
                  <c:v>0.193</c:v>
                </c:pt>
                <c:pt idx="992">
                  <c:v>0.193</c:v>
                </c:pt>
                <c:pt idx="993">
                  <c:v>0.193</c:v>
                </c:pt>
                <c:pt idx="994">
                  <c:v>0.193</c:v>
                </c:pt>
                <c:pt idx="995">
                  <c:v>0.19400000000000001</c:v>
                </c:pt>
                <c:pt idx="996">
                  <c:v>0.19400000000000001</c:v>
                </c:pt>
                <c:pt idx="997">
                  <c:v>0.19400000000000001</c:v>
                </c:pt>
                <c:pt idx="998">
                  <c:v>0.19400000000000001</c:v>
                </c:pt>
                <c:pt idx="999">
                  <c:v>0.19400000000000001</c:v>
                </c:pt>
                <c:pt idx="1000">
                  <c:v>0.19400000000000001</c:v>
                </c:pt>
              </c:numCache>
            </c:numRef>
          </c:yVal>
          <c:smooth val="0"/>
          <c:extLst>
            <c:ext xmlns:c16="http://schemas.microsoft.com/office/drawing/2014/chart" uri="{C3380CC4-5D6E-409C-BE32-E72D297353CC}">
              <c16:uniqueId val="{00000001-DE7C-498B-A38C-68B14441A0AC}"/>
            </c:ext>
          </c:extLst>
        </c:ser>
        <c:ser>
          <c:idx val="2"/>
          <c:order val="2"/>
          <c:tx>
            <c:strRef>
              <c:f>'[Example-competing risk vs censored-output tables-Jan 2018.xlsx]crisktab'!$E$5</c:f>
              <c:strCache>
                <c:ptCount val="1"/>
                <c:pt idx="0">
                  <c:v>survival</c:v>
                </c:pt>
              </c:strCache>
            </c:strRef>
          </c:tx>
          <c:marker>
            <c:symbol val="none"/>
          </c:marker>
          <c:xVal>
            <c:numRef>
              <c:f>'[Example-competing risk vs censored-output tables-Jan 2018.xlsx]crisktab'!$B$6:$B$1006</c:f>
              <c:numCache>
                <c:formatCode>0.000</c:formatCode>
                <c:ptCount val="1001"/>
                <c:pt idx="0">
                  <c:v>0</c:v>
                </c:pt>
                <c:pt idx="1">
                  <c:v>1.0555774779059</c:v>
                </c:pt>
                <c:pt idx="2">
                  <c:v>1.05912531565359</c:v>
                </c:pt>
                <c:pt idx="3">
                  <c:v>1.06672486197203</c:v>
                </c:pt>
                <c:pt idx="4">
                  <c:v>1.0670586190312501</c:v>
                </c:pt>
                <c:pt idx="5">
                  <c:v>1.0682780053466601</c:v>
                </c:pt>
                <c:pt idx="6">
                  <c:v>1.0740386196412099</c:v>
                </c:pt>
                <c:pt idx="7">
                  <c:v>1.0762465875595799</c:v>
                </c:pt>
                <c:pt idx="8">
                  <c:v>1.07871394045651</c:v>
                </c:pt>
                <c:pt idx="9">
                  <c:v>1.0815755554697799</c:v>
                </c:pt>
                <c:pt idx="10">
                  <c:v>1.0867405557073699</c:v>
                </c:pt>
                <c:pt idx="11">
                  <c:v>1.1331312931142701</c:v>
                </c:pt>
                <c:pt idx="12">
                  <c:v>1.1451691061678</c:v>
                </c:pt>
                <c:pt idx="13">
                  <c:v>1.1536073861643701</c:v>
                </c:pt>
                <c:pt idx="14">
                  <c:v>1.1729227253235901</c:v>
                </c:pt>
                <c:pt idx="15">
                  <c:v>1.20647519268095</c:v>
                </c:pt>
                <c:pt idx="16">
                  <c:v>1.22746568544176</c:v>
                </c:pt>
                <c:pt idx="17">
                  <c:v>1.2829756260002401</c:v>
                </c:pt>
                <c:pt idx="18">
                  <c:v>1.3002686299658599</c:v>
                </c:pt>
                <c:pt idx="19">
                  <c:v>1.35361957814054</c:v>
                </c:pt>
                <c:pt idx="20">
                  <c:v>1.37626889534295</c:v>
                </c:pt>
                <c:pt idx="21">
                  <c:v>1.3866689138731501</c:v>
                </c:pt>
                <c:pt idx="22">
                  <c:v>1.3948519937694099</c:v>
                </c:pt>
                <c:pt idx="23">
                  <c:v>1.41461226184906</c:v>
                </c:pt>
                <c:pt idx="24">
                  <c:v>1.41489609123877</c:v>
                </c:pt>
                <c:pt idx="25">
                  <c:v>1.4251948557794101</c:v>
                </c:pt>
                <c:pt idx="26">
                  <c:v>1.44522876851261</c:v>
                </c:pt>
                <c:pt idx="27">
                  <c:v>1.47154272906482</c:v>
                </c:pt>
                <c:pt idx="28">
                  <c:v>1.4921751545087201</c:v>
                </c:pt>
                <c:pt idx="29">
                  <c:v>1.5060502632409101</c:v>
                </c:pt>
                <c:pt idx="30">
                  <c:v>1.51364387618378</c:v>
                </c:pt>
                <c:pt idx="31">
                  <c:v>1.53735355613753</c:v>
                </c:pt>
                <c:pt idx="32">
                  <c:v>1.54511193884537</c:v>
                </c:pt>
                <c:pt idx="33">
                  <c:v>1.55741973142245</c:v>
                </c:pt>
                <c:pt idx="34">
                  <c:v>1.5648091319017099</c:v>
                </c:pt>
                <c:pt idx="35">
                  <c:v>1.5916621891101299</c:v>
                </c:pt>
                <c:pt idx="36">
                  <c:v>1.63032953767106</c:v>
                </c:pt>
                <c:pt idx="37">
                  <c:v>1.6387432804331199</c:v>
                </c:pt>
                <c:pt idx="38">
                  <c:v>1.64102424075827</c:v>
                </c:pt>
                <c:pt idx="39">
                  <c:v>1.70788752054796</c:v>
                </c:pt>
                <c:pt idx="40">
                  <c:v>1.71728247545528</c:v>
                </c:pt>
                <c:pt idx="41">
                  <c:v>1.7348729418848601</c:v>
                </c:pt>
                <c:pt idx="42">
                  <c:v>1.7517947233282001</c:v>
                </c:pt>
                <c:pt idx="43">
                  <c:v>1.7688273257335601</c:v>
                </c:pt>
                <c:pt idx="44">
                  <c:v>1.80499216389626</c:v>
                </c:pt>
                <c:pt idx="45">
                  <c:v>1.8693068986758601</c:v>
                </c:pt>
                <c:pt idx="46">
                  <c:v>1.87582712294534</c:v>
                </c:pt>
                <c:pt idx="47">
                  <c:v>1.9138534078374501</c:v>
                </c:pt>
                <c:pt idx="48">
                  <c:v>1.9382199477556701</c:v>
                </c:pt>
                <c:pt idx="49">
                  <c:v>1.9441165408491301</c:v>
                </c:pt>
                <c:pt idx="50">
                  <c:v>1.9512621443718701</c:v>
                </c:pt>
                <c:pt idx="51">
                  <c:v>1.9755719648375301</c:v>
                </c:pt>
                <c:pt idx="52">
                  <c:v>2.0324312771488899</c:v>
                </c:pt>
                <c:pt idx="53">
                  <c:v>2.0350179825253001</c:v>
                </c:pt>
                <c:pt idx="54">
                  <c:v>2.0533243245487198</c:v>
                </c:pt>
                <c:pt idx="55">
                  <c:v>2.0684648063033801</c:v>
                </c:pt>
                <c:pt idx="56">
                  <c:v>2.0694607402933198</c:v>
                </c:pt>
                <c:pt idx="57">
                  <c:v>2.1187495043931799</c:v>
                </c:pt>
                <c:pt idx="58">
                  <c:v>2.12173256929964</c:v>
                </c:pt>
                <c:pt idx="59">
                  <c:v>2.1545722488201098</c:v>
                </c:pt>
                <c:pt idx="60">
                  <c:v>2.2443111394531998</c:v>
                </c:pt>
                <c:pt idx="61">
                  <c:v>2.2587728532828502</c:v>
                </c:pt>
                <c:pt idx="62">
                  <c:v>2.2726380955427898</c:v>
                </c:pt>
                <c:pt idx="63">
                  <c:v>2.3132869149558202</c:v>
                </c:pt>
                <c:pt idx="64">
                  <c:v>2.44598165202552</c:v>
                </c:pt>
                <c:pt idx="65">
                  <c:v>2.4477365421745101</c:v>
                </c:pt>
                <c:pt idx="66">
                  <c:v>2.4745759056648899</c:v>
                </c:pt>
                <c:pt idx="67">
                  <c:v>2.4939063461497399</c:v>
                </c:pt>
                <c:pt idx="68">
                  <c:v>2.53491144211011</c:v>
                </c:pt>
                <c:pt idx="69">
                  <c:v>2.5356851858086902</c:v>
                </c:pt>
                <c:pt idx="70">
                  <c:v>2.5651358291506798</c:v>
                </c:pt>
                <c:pt idx="71">
                  <c:v>2.5663499943911998</c:v>
                </c:pt>
                <c:pt idx="72">
                  <c:v>2.5707811922766299</c:v>
                </c:pt>
                <c:pt idx="73">
                  <c:v>2.6289956169202902</c:v>
                </c:pt>
                <c:pt idx="74">
                  <c:v>2.63209745262807</c:v>
                </c:pt>
                <c:pt idx="75">
                  <c:v>2.6576142909107299</c:v>
                </c:pt>
                <c:pt idx="76">
                  <c:v>2.6895679756998998</c:v>
                </c:pt>
                <c:pt idx="77">
                  <c:v>2.6910602804273398</c:v>
                </c:pt>
                <c:pt idx="78">
                  <c:v>2.7211188678629701</c:v>
                </c:pt>
                <c:pt idx="79">
                  <c:v>2.75123267108575</c:v>
                </c:pt>
                <c:pt idx="80">
                  <c:v>2.8064529052935501</c:v>
                </c:pt>
                <c:pt idx="81">
                  <c:v>2.8176152458319201</c:v>
                </c:pt>
                <c:pt idx="82">
                  <c:v>2.92085279850289</c:v>
                </c:pt>
                <c:pt idx="83">
                  <c:v>2.9516927655786298</c:v>
                </c:pt>
                <c:pt idx="84">
                  <c:v>2.9537023723449898</c:v>
                </c:pt>
                <c:pt idx="85">
                  <c:v>2.9923487212508899</c:v>
                </c:pt>
                <c:pt idx="86">
                  <c:v>3.0180921567132</c:v>
                </c:pt>
                <c:pt idx="87">
                  <c:v>3.07833407723004</c:v>
                </c:pt>
                <c:pt idx="88">
                  <c:v>3.0991838071495299</c:v>
                </c:pt>
                <c:pt idx="89">
                  <c:v>3.1327329101040999</c:v>
                </c:pt>
                <c:pt idx="90">
                  <c:v>3.15303500068045</c:v>
                </c:pt>
                <c:pt idx="91">
                  <c:v>3.1668282570317401</c:v>
                </c:pt>
                <c:pt idx="92">
                  <c:v>3.19175303354859</c:v>
                </c:pt>
                <c:pt idx="93">
                  <c:v>3.1966374171735401</c:v>
                </c:pt>
                <c:pt idx="94">
                  <c:v>3.2167270421050498</c:v>
                </c:pt>
                <c:pt idx="95">
                  <c:v>3.25728818063613</c:v>
                </c:pt>
                <c:pt idx="96">
                  <c:v>3.2595858899876502</c:v>
                </c:pt>
                <c:pt idx="97">
                  <c:v>3.2758975392207499</c:v>
                </c:pt>
                <c:pt idx="98">
                  <c:v>3.29928567886635</c:v>
                </c:pt>
                <c:pt idx="99">
                  <c:v>3.3329331306740602</c:v>
                </c:pt>
                <c:pt idx="100">
                  <c:v>3.36241633444466</c:v>
                </c:pt>
                <c:pt idx="101">
                  <c:v>3.37278214190155</c:v>
                </c:pt>
                <c:pt idx="102">
                  <c:v>3.3890237742867599</c:v>
                </c:pt>
                <c:pt idx="103">
                  <c:v>3.4332175692525402</c:v>
                </c:pt>
                <c:pt idx="104">
                  <c:v>3.4441284708051598</c:v>
                </c:pt>
                <c:pt idx="105">
                  <c:v>3.45376700185445</c:v>
                </c:pt>
                <c:pt idx="106">
                  <c:v>3.4977642577141501</c:v>
                </c:pt>
                <c:pt idx="107">
                  <c:v>3.5244571268558502</c:v>
                </c:pt>
                <c:pt idx="108">
                  <c:v>3.5335945305414498</c:v>
                </c:pt>
                <c:pt idx="109">
                  <c:v>3.5463648489676398</c:v>
                </c:pt>
                <c:pt idx="110">
                  <c:v>3.5705672218464302</c:v>
                </c:pt>
                <c:pt idx="111">
                  <c:v>3.5905574439093502</c:v>
                </c:pt>
                <c:pt idx="112">
                  <c:v>3.5974195929230399</c:v>
                </c:pt>
                <c:pt idx="113">
                  <c:v>3.6697985711507499</c:v>
                </c:pt>
                <c:pt idx="114">
                  <c:v>3.6709068257848898</c:v>
                </c:pt>
                <c:pt idx="115">
                  <c:v>3.7178539312444601</c:v>
                </c:pt>
                <c:pt idx="116">
                  <c:v>3.7184030739590499</c:v>
                </c:pt>
                <c:pt idx="117">
                  <c:v>3.7551489686189998</c:v>
                </c:pt>
                <c:pt idx="118">
                  <c:v>3.7729749679565399</c:v>
                </c:pt>
                <c:pt idx="119">
                  <c:v>3.7833055122755499</c:v>
                </c:pt>
                <c:pt idx="120">
                  <c:v>3.7869176934473199</c:v>
                </c:pt>
                <c:pt idx="121">
                  <c:v>3.8308241860941101</c:v>
                </c:pt>
                <c:pt idx="122">
                  <c:v>3.8369369916617901</c:v>
                </c:pt>
                <c:pt idx="123">
                  <c:v>3.8591140182506298</c:v>
                </c:pt>
                <c:pt idx="124">
                  <c:v>3.86777104057707</c:v>
                </c:pt>
                <c:pt idx="125">
                  <c:v>3.8960666269995299</c:v>
                </c:pt>
                <c:pt idx="126">
                  <c:v>3.89668479235843</c:v>
                </c:pt>
                <c:pt idx="127">
                  <c:v>3.9062081519243801</c:v>
                </c:pt>
                <c:pt idx="128">
                  <c:v>3.9093400109559302</c:v>
                </c:pt>
                <c:pt idx="129">
                  <c:v>3.94243921479287</c:v>
                </c:pt>
                <c:pt idx="130">
                  <c:v>3.9724659297178899</c:v>
                </c:pt>
                <c:pt idx="131">
                  <c:v>4.0539067239230198</c:v>
                </c:pt>
                <c:pt idx="132">
                  <c:v>4.0617930720718496</c:v>
                </c:pt>
                <c:pt idx="133">
                  <c:v>4.1040809963406097</c:v>
                </c:pt>
                <c:pt idx="134">
                  <c:v>4.1131786876358101</c:v>
                </c:pt>
                <c:pt idx="135">
                  <c:v>4.1537967310579003</c:v>
                </c:pt>
                <c:pt idx="136">
                  <c:v>4.1677926308475399</c:v>
                </c:pt>
                <c:pt idx="137">
                  <c:v>4.1698790495283902</c:v>
                </c:pt>
                <c:pt idx="138">
                  <c:v>4.1703495305046303</c:v>
                </c:pt>
                <c:pt idx="139">
                  <c:v>4.2289434573613098</c:v>
                </c:pt>
                <c:pt idx="140">
                  <c:v>4.2820998522932898</c:v>
                </c:pt>
                <c:pt idx="141">
                  <c:v>4.3120608831552998</c:v>
                </c:pt>
                <c:pt idx="142">
                  <c:v>4.3135393518023202</c:v>
                </c:pt>
                <c:pt idx="143">
                  <c:v>4.3143793349154302</c:v>
                </c:pt>
                <c:pt idx="144">
                  <c:v>4.3158328384161004</c:v>
                </c:pt>
                <c:pt idx="145">
                  <c:v>4.3245943061382999</c:v>
                </c:pt>
                <c:pt idx="146">
                  <c:v>4.3702080603689</c:v>
                </c:pt>
                <c:pt idx="147">
                  <c:v>4.3831754930773004</c:v>
                </c:pt>
                <c:pt idx="148">
                  <c:v>4.3857691138397099</c:v>
                </c:pt>
                <c:pt idx="149">
                  <c:v>4.41411449480802</c:v>
                </c:pt>
                <c:pt idx="150">
                  <c:v>4.4151416510020596</c:v>
                </c:pt>
                <c:pt idx="151">
                  <c:v>4.4620097717862901</c:v>
                </c:pt>
                <c:pt idx="152">
                  <c:v>4.4655045512644804</c:v>
                </c:pt>
                <c:pt idx="153">
                  <c:v>4.4670157008804399</c:v>
                </c:pt>
                <c:pt idx="154">
                  <c:v>4.5473449288991104</c:v>
                </c:pt>
                <c:pt idx="155">
                  <c:v>4.5839646413020798</c:v>
                </c:pt>
                <c:pt idx="156">
                  <c:v>4.6062022632587798</c:v>
                </c:pt>
                <c:pt idx="157">
                  <c:v>4.6093174550210101</c:v>
                </c:pt>
                <c:pt idx="158">
                  <c:v>4.6168453632853899</c:v>
                </c:pt>
                <c:pt idx="159">
                  <c:v>4.6169950268231297</c:v>
                </c:pt>
                <c:pt idx="160">
                  <c:v>4.62676217384052</c:v>
                </c:pt>
                <c:pt idx="161">
                  <c:v>4.6362394924754602</c:v>
                </c:pt>
                <c:pt idx="162">
                  <c:v>4.6402285727703303</c:v>
                </c:pt>
                <c:pt idx="163">
                  <c:v>4.6440559887703099</c:v>
                </c:pt>
                <c:pt idx="164">
                  <c:v>4.68931038769058</c:v>
                </c:pt>
                <c:pt idx="165">
                  <c:v>4.70075473017629</c:v>
                </c:pt>
                <c:pt idx="166">
                  <c:v>4.7323987335937403</c:v>
                </c:pt>
                <c:pt idx="167">
                  <c:v>4.7443967186845803</c:v>
                </c:pt>
                <c:pt idx="168">
                  <c:v>4.7976482650265098</c:v>
                </c:pt>
                <c:pt idx="169">
                  <c:v>4.8015412166714704</c:v>
                </c:pt>
                <c:pt idx="170">
                  <c:v>4.8110414553037399</c:v>
                </c:pt>
                <c:pt idx="171">
                  <c:v>4.8276815604899896</c:v>
                </c:pt>
                <c:pt idx="172">
                  <c:v>4.8323461456947499</c:v>
                </c:pt>
                <c:pt idx="173">
                  <c:v>4.8365276064723703</c:v>
                </c:pt>
                <c:pt idx="174">
                  <c:v>4.8453121902421099</c:v>
                </c:pt>
                <c:pt idx="175">
                  <c:v>4.8651936105452496</c:v>
                </c:pt>
                <c:pt idx="176">
                  <c:v>4.8882556953467402</c:v>
                </c:pt>
                <c:pt idx="177">
                  <c:v>4.8928052109456903</c:v>
                </c:pt>
                <c:pt idx="178">
                  <c:v>4.9111115736886903</c:v>
                </c:pt>
                <c:pt idx="179">
                  <c:v>4.9189175586216196</c:v>
                </c:pt>
                <c:pt idx="180">
                  <c:v>4.9588818653389204</c:v>
                </c:pt>
                <c:pt idx="181">
                  <c:v>4.95996120059863</c:v>
                </c:pt>
                <c:pt idx="182">
                  <c:v>4.9850056171417201</c:v>
                </c:pt>
                <c:pt idx="183">
                  <c:v>5.0150145068764704</c:v>
                </c:pt>
                <c:pt idx="184">
                  <c:v>5.0187570444577796</c:v>
                </c:pt>
                <c:pt idx="185">
                  <c:v>5.0617347694933397</c:v>
                </c:pt>
                <c:pt idx="186">
                  <c:v>5.0653720475898503</c:v>
                </c:pt>
                <c:pt idx="187">
                  <c:v>5.1031290893442902</c:v>
                </c:pt>
                <c:pt idx="188">
                  <c:v>5.1051653815216804</c:v>
                </c:pt>
                <c:pt idx="189">
                  <c:v>5.1162285385709598</c:v>
                </c:pt>
                <c:pt idx="190">
                  <c:v>5.1481990014647199</c:v>
                </c:pt>
                <c:pt idx="191">
                  <c:v>5.1511167888529599</c:v>
                </c:pt>
                <c:pt idx="192">
                  <c:v>5.1555031499641597</c:v>
                </c:pt>
                <c:pt idx="193">
                  <c:v>5.1750470991246402</c:v>
                </c:pt>
                <c:pt idx="194">
                  <c:v>5.2715258779935503</c:v>
                </c:pt>
                <c:pt idx="195">
                  <c:v>5.3033473888799296</c:v>
                </c:pt>
                <c:pt idx="196">
                  <c:v>5.3105437558032502</c:v>
                </c:pt>
                <c:pt idx="197">
                  <c:v>5.3574109566878203</c:v>
                </c:pt>
                <c:pt idx="198">
                  <c:v>5.4015286490321204</c:v>
                </c:pt>
                <c:pt idx="199">
                  <c:v>5.4072097167372704</c:v>
                </c:pt>
                <c:pt idx="200">
                  <c:v>5.41479125292972</c:v>
                </c:pt>
                <c:pt idx="201">
                  <c:v>5.4248397462069997</c:v>
                </c:pt>
                <c:pt idx="202">
                  <c:v>5.4413031745351601</c:v>
                </c:pt>
                <c:pt idx="203">
                  <c:v>5.4958204102236996</c:v>
                </c:pt>
                <c:pt idx="204">
                  <c:v>5.5081624618014997</c:v>
                </c:pt>
                <c:pt idx="205">
                  <c:v>5.5400890521705204</c:v>
                </c:pt>
                <c:pt idx="206">
                  <c:v>5.5821143488894096</c:v>
                </c:pt>
                <c:pt idx="207">
                  <c:v>5.6085043171909499</c:v>
                </c:pt>
                <c:pt idx="208">
                  <c:v>5.61662579327822</c:v>
                </c:pt>
                <c:pt idx="209">
                  <c:v>5.6437453824380297</c:v>
                </c:pt>
                <c:pt idx="210">
                  <c:v>5.6617972315289098</c:v>
                </c:pt>
                <c:pt idx="211">
                  <c:v>5.7034716350026402</c:v>
                </c:pt>
                <c:pt idx="212">
                  <c:v>5.7391521456394097</c:v>
                </c:pt>
                <c:pt idx="213">
                  <c:v>5.7437194269150504</c:v>
                </c:pt>
                <c:pt idx="214">
                  <c:v>5.7720976537505502</c:v>
                </c:pt>
                <c:pt idx="215">
                  <c:v>5.8073030849899796</c:v>
                </c:pt>
                <c:pt idx="216">
                  <c:v>5.8073545680381402</c:v>
                </c:pt>
                <c:pt idx="217">
                  <c:v>5.8183764796704098</c:v>
                </c:pt>
                <c:pt idx="218">
                  <c:v>5.8405177425593102</c:v>
                </c:pt>
                <c:pt idx="219">
                  <c:v>5.8527393373660699</c:v>
                </c:pt>
                <c:pt idx="220">
                  <c:v>5.8586125485598997</c:v>
                </c:pt>
                <c:pt idx="221">
                  <c:v>5.9267874681390804</c:v>
                </c:pt>
                <c:pt idx="222">
                  <c:v>5.9408911145292196</c:v>
                </c:pt>
                <c:pt idx="223">
                  <c:v>5.9616412608884302</c:v>
                </c:pt>
                <c:pt idx="224">
                  <c:v>5.9646365407164703</c:v>
                </c:pt>
                <c:pt idx="225">
                  <c:v>5.98180738650262</c:v>
                </c:pt>
                <c:pt idx="226">
                  <c:v>5.99372436897829</c:v>
                </c:pt>
                <c:pt idx="227">
                  <c:v>6.0038313027471304</c:v>
                </c:pt>
                <c:pt idx="228">
                  <c:v>6.01268394461448</c:v>
                </c:pt>
                <c:pt idx="229">
                  <c:v>6.0302220655260399</c:v>
                </c:pt>
                <c:pt idx="230">
                  <c:v>6.0788858556188599</c:v>
                </c:pt>
                <c:pt idx="231">
                  <c:v>6.0821050535887498</c:v>
                </c:pt>
                <c:pt idx="232">
                  <c:v>6.0936997209716104</c:v>
                </c:pt>
                <c:pt idx="233">
                  <c:v>6.1009632297791496</c:v>
                </c:pt>
                <c:pt idx="234">
                  <c:v>6.1768537028692698</c:v>
                </c:pt>
                <c:pt idx="235">
                  <c:v>6.1895041717216399</c:v>
                </c:pt>
                <c:pt idx="236">
                  <c:v>6.1967142964713302</c:v>
                </c:pt>
                <c:pt idx="237">
                  <c:v>6.2063938695937404</c:v>
                </c:pt>
                <c:pt idx="238">
                  <c:v>6.2221386111341399</c:v>
                </c:pt>
                <c:pt idx="239">
                  <c:v>6.2420521154999697</c:v>
                </c:pt>
                <c:pt idx="240">
                  <c:v>6.2532025147229398</c:v>
                </c:pt>
                <c:pt idx="241">
                  <c:v>6.2542145247571197</c:v>
                </c:pt>
                <c:pt idx="242">
                  <c:v>6.2729347044400203</c:v>
                </c:pt>
                <c:pt idx="243">
                  <c:v>6.28965952107683</c:v>
                </c:pt>
                <c:pt idx="244">
                  <c:v>6.3170435596257404</c:v>
                </c:pt>
                <c:pt idx="245">
                  <c:v>6.3201445921535599</c:v>
                </c:pt>
                <c:pt idx="246">
                  <c:v>6.3288971630045703</c:v>
                </c:pt>
                <c:pt idx="247">
                  <c:v>6.3824155475013002</c:v>
                </c:pt>
                <c:pt idx="248">
                  <c:v>6.3885142668150401</c:v>
                </c:pt>
                <c:pt idx="249">
                  <c:v>6.4007470350021496</c:v>
                </c:pt>
                <c:pt idx="250">
                  <c:v>6.4114938131533599</c:v>
                </c:pt>
                <c:pt idx="251">
                  <c:v>6.4991671998413301</c:v>
                </c:pt>
                <c:pt idx="252">
                  <c:v>6.5076704456089596</c:v>
                </c:pt>
                <c:pt idx="253">
                  <c:v>6.5170725624471899</c:v>
                </c:pt>
                <c:pt idx="254">
                  <c:v>6.5481600225903103</c:v>
                </c:pt>
                <c:pt idx="255">
                  <c:v>6.57350188028067</c:v>
                </c:pt>
                <c:pt idx="256">
                  <c:v>6.6082468712702402</c:v>
                </c:pt>
                <c:pt idx="257">
                  <c:v>6.6257807416841397</c:v>
                </c:pt>
                <c:pt idx="258">
                  <c:v>6.6275388818434697</c:v>
                </c:pt>
                <c:pt idx="259">
                  <c:v>6.6413405458442902</c:v>
                </c:pt>
                <c:pt idx="260">
                  <c:v>6.6704514986701904</c:v>
                </c:pt>
                <c:pt idx="261">
                  <c:v>6.6723959394730601</c:v>
                </c:pt>
                <c:pt idx="262">
                  <c:v>6.68302784813568</c:v>
                </c:pt>
                <c:pt idx="263">
                  <c:v>6.7104943432792004</c:v>
                </c:pt>
                <c:pt idx="264">
                  <c:v>6.7549972552806103</c:v>
                </c:pt>
                <c:pt idx="265">
                  <c:v>6.7959381292441297</c:v>
                </c:pt>
                <c:pt idx="266">
                  <c:v>6.8239551861971401</c:v>
                </c:pt>
                <c:pt idx="267">
                  <c:v>6.8704374823719299</c:v>
                </c:pt>
                <c:pt idx="268">
                  <c:v>6.8746567830220497</c:v>
                </c:pt>
                <c:pt idx="269">
                  <c:v>6.87951076449826</c:v>
                </c:pt>
                <c:pt idx="270">
                  <c:v>6.8894281080267197</c:v>
                </c:pt>
                <c:pt idx="271">
                  <c:v>6.8918383205309501</c:v>
                </c:pt>
                <c:pt idx="272">
                  <c:v>6.91443329247336</c:v>
                </c:pt>
                <c:pt idx="273">
                  <c:v>6.9389241965283999</c:v>
                </c:pt>
                <c:pt idx="274">
                  <c:v>6.9469481584377402</c:v>
                </c:pt>
                <c:pt idx="275">
                  <c:v>6.9609996969811601</c:v>
                </c:pt>
                <c:pt idx="276">
                  <c:v>7.0236570890992898</c:v>
                </c:pt>
                <c:pt idx="277">
                  <c:v>7.0308952815830699</c:v>
                </c:pt>
                <c:pt idx="278">
                  <c:v>7.1553262290544799</c:v>
                </c:pt>
                <c:pt idx="279">
                  <c:v>7.1666816589422497</c:v>
                </c:pt>
                <c:pt idx="280">
                  <c:v>7.1900017666630403</c:v>
                </c:pt>
                <c:pt idx="281">
                  <c:v>7.19235146349296</c:v>
                </c:pt>
                <c:pt idx="282">
                  <c:v>7.1938685676507097</c:v>
                </c:pt>
                <c:pt idx="283">
                  <c:v>7.2304000137373796</c:v>
                </c:pt>
                <c:pt idx="284">
                  <c:v>7.2940735137090096</c:v>
                </c:pt>
                <c:pt idx="285">
                  <c:v>7.29945622344031</c:v>
                </c:pt>
                <c:pt idx="286">
                  <c:v>7.3449251465499401</c:v>
                </c:pt>
                <c:pt idx="287">
                  <c:v>7.3456769334152296</c:v>
                </c:pt>
                <c:pt idx="288">
                  <c:v>7.3505396828986704</c:v>
                </c:pt>
                <c:pt idx="289">
                  <c:v>7.3737633975616603</c:v>
                </c:pt>
                <c:pt idx="290">
                  <c:v>7.47139380453154</c:v>
                </c:pt>
                <c:pt idx="291">
                  <c:v>7.4716936321929097</c:v>
                </c:pt>
                <c:pt idx="292">
                  <c:v>7.5480875549837902</c:v>
                </c:pt>
                <c:pt idx="293">
                  <c:v>7.5565225668251497</c:v>
                </c:pt>
                <c:pt idx="294">
                  <c:v>7.5648203715682003</c:v>
                </c:pt>
                <c:pt idx="295">
                  <c:v>7.6480160831628998</c:v>
                </c:pt>
                <c:pt idx="296">
                  <c:v>7.6871903371065899</c:v>
                </c:pt>
                <c:pt idx="297">
                  <c:v>7.6987065714784002</c:v>
                </c:pt>
                <c:pt idx="298">
                  <c:v>7.70636082764831</c:v>
                </c:pt>
                <c:pt idx="299">
                  <c:v>7.7409224342554799</c:v>
                </c:pt>
                <c:pt idx="300">
                  <c:v>7.7414024146273697</c:v>
                </c:pt>
                <c:pt idx="301">
                  <c:v>7.7506042245717497</c:v>
                </c:pt>
                <c:pt idx="302">
                  <c:v>7.8217740044929096</c:v>
                </c:pt>
                <c:pt idx="303">
                  <c:v>7.8276038975454902</c:v>
                </c:pt>
                <c:pt idx="304">
                  <c:v>7.8362352205440402</c:v>
                </c:pt>
                <c:pt idx="305">
                  <c:v>7.9858854170888698</c:v>
                </c:pt>
                <c:pt idx="306">
                  <c:v>8.0756327360868507</c:v>
                </c:pt>
                <c:pt idx="307">
                  <c:v>8.1234334418147398</c:v>
                </c:pt>
                <c:pt idx="308">
                  <c:v>8.1290782536379993</c:v>
                </c:pt>
                <c:pt idx="309">
                  <c:v>8.1665255681826991</c:v>
                </c:pt>
                <c:pt idx="310">
                  <c:v>8.1990972016388799</c:v>
                </c:pt>
                <c:pt idx="311">
                  <c:v>8.2371986948598295</c:v>
                </c:pt>
                <c:pt idx="312">
                  <c:v>8.2761187911965006</c:v>
                </c:pt>
                <c:pt idx="313">
                  <c:v>8.2849617456085998</c:v>
                </c:pt>
                <c:pt idx="314">
                  <c:v>8.3134371312335098</c:v>
                </c:pt>
                <c:pt idx="315">
                  <c:v>8.3494198615662807</c:v>
                </c:pt>
                <c:pt idx="316">
                  <c:v>8.35312923789024</c:v>
                </c:pt>
                <c:pt idx="317">
                  <c:v>8.3675725788052002</c:v>
                </c:pt>
                <c:pt idx="318">
                  <c:v>8.3785624583251792</c:v>
                </c:pt>
                <c:pt idx="319">
                  <c:v>8.3837047581698201</c:v>
                </c:pt>
                <c:pt idx="320">
                  <c:v>8.4731423053890502</c:v>
                </c:pt>
                <c:pt idx="321">
                  <c:v>8.4742734199389798</c:v>
                </c:pt>
                <c:pt idx="322">
                  <c:v>8.4885454145260208</c:v>
                </c:pt>
                <c:pt idx="323">
                  <c:v>8.5257431553207006</c:v>
                </c:pt>
                <c:pt idx="324">
                  <c:v>8.5438467902131396</c:v>
                </c:pt>
                <c:pt idx="325">
                  <c:v>8.5578591640921502</c:v>
                </c:pt>
                <c:pt idx="326">
                  <c:v>8.6573665253818</c:v>
                </c:pt>
                <c:pt idx="327">
                  <c:v>8.6868726415234505</c:v>
                </c:pt>
                <c:pt idx="328">
                  <c:v>8.7400785521604103</c:v>
                </c:pt>
                <c:pt idx="329">
                  <c:v>8.7836088370531797</c:v>
                </c:pt>
                <c:pt idx="330">
                  <c:v>8.8308828989975208</c:v>
                </c:pt>
                <c:pt idx="331">
                  <c:v>8.8687803006394308</c:v>
                </c:pt>
                <c:pt idx="332">
                  <c:v>8.9066616948694008</c:v>
                </c:pt>
                <c:pt idx="333">
                  <c:v>8.9122314695268905</c:v>
                </c:pt>
                <c:pt idx="334">
                  <c:v>8.9160613716406605</c:v>
                </c:pt>
                <c:pt idx="335">
                  <c:v>8.9599806223996001</c:v>
                </c:pt>
                <c:pt idx="336">
                  <c:v>9.0224409932270593</c:v>
                </c:pt>
                <c:pt idx="337">
                  <c:v>9.0373236132021209</c:v>
                </c:pt>
                <c:pt idx="338">
                  <c:v>9.0710054404665108</c:v>
                </c:pt>
                <c:pt idx="339">
                  <c:v>9.0862938077188993</c:v>
                </c:pt>
                <c:pt idx="340">
                  <c:v>9.0931775737553799</c:v>
                </c:pt>
                <c:pt idx="341">
                  <c:v>9.0973906326107699</c:v>
                </c:pt>
                <c:pt idx="342">
                  <c:v>9.13895000355744</c:v>
                </c:pt>
                <c:pt idx="343">
                  <c:v>9.1903437618166208</c:v>
                </c:pt>
                <c:pt idx="344">
                  <c:v>9.2185306819155794</c:v>
                </c:pt>
                <c:pt idx="345">
                  <c:v>9.2272542981891998</c:v>
                </c:pt>
                <c:pt idx="346">
                  <c:v>9.2407778361812198</c:v>
                </c:pt>
                <c:pt idx="347">
                  <c:v>9.25431364355609</c:v>
                </c:pt>
                <c:pt idx="348">
                  <c:v>9.2720948189235095</c:v>
                </c:pt>
                <c:pt idx="349">
                  <c:v>9.3123626395176107</c:v>
                </c:pt>
                <c:pt idx="350">
                  <c:v>9.3156311035077106</c:v>
                </c:pt>
                <c:pt idx="351">
                  <c:v>9.3690696163103002</c:v>
                </c:pt>
                <c:pt idx="352">
                  <c:v>9.3737887674942595</c:v>
                </c:pt>
                <c:pt idx="353">
                  <c:v>9.3781788125634193</c:v>
                </c:pt>
                <c:pt idx="354">
                  <c:v>9.4137092460878193</c:v>
                </c:pt>
                <c:pt idx="355">
                  <c:v>9.5615858202800208</c:v>
                </c:pt>
                <c:pt idx="356">
                  <c:v>9.5694326087832504</c:v>
                </c:pt>
                <c:pt idx="357">
                  <c:v>9.5740374051965809</c:v>
                </c:pt>
                <c:pt idx="358">
                  <c:v>9.5973206907510793</c:v>
                </c:pt>
                <c:pt idx="359">
                  <c:v>9.6430436233058607</c:v>
                </c:pt>
                <c:pt idx="360">
                  <c:v>9.6511158151552099</c:v>
                </c:pt>
                <c:pt idx="361">
                  <c:v>9.6635657702572608</c:v>
                </c:pt>
                <c:pt idx="362">
                  <c:v>9.6683525820262695</c:v>
                </c:pt>
                <c:pt idx="363">
                  <c:v>9.6907974791380909</c:v>
                </c:pt>
                <c:pt idx="364">
                  <c:v>9.7083228863775695</c:v>
                </c:pt>
                <c:pt idx="365">
                  <c:v>9.7410091325657504</c:v>
                </c:pt>
                <c:pt idx="366">
                  <c:v>9.7680822756422891</c:v>
                </c:pt>
                <c:pt idx="367">
                  <c:v>9.7780639296397602</c:v>
                </c:pt>
                <c:pt idx="368">
                  <c:v>9.7961243581958097</c:v>
                </c:pt>
                <c:pt idx="369">
                  <c:v>9.8001480093225801</c:v>
                </c:pt>
                <c:pt idx="370">
                  <c:v>9.8285470499195995</c:v>
                </c:pt>
                <c:pt idx="371">
                  <c:v>9.8308688362996204</c:v>
                </c:pt>
                <c:pt idx="372">
                  <c:v>9.8553667001217704</c:v>
                </c:pt>
                <c:pt idx="373">
                  <c:v>9.8890420477421106</c:v>
                </c:pt>
                <c:pt idx="374">
                  <c:v>9.9307198283921601</c:v>
                </c:pt>
                <c:pt idx="375">
                  <c:v>9.9658595388755202</c:v>
                </c:pt>
                <c:pt idx="376">
                  <c:v>9.9857702958397603</c:v>
                </c:pt>
                <c:pt idx="377">
                  <c:v>10.0136218932457</c:v>
                </c:pt>
                <c:pt idx="378">
                  <c:v>10.021861501969401</c:v>
                </c:pt>
                <c:pt idx="379">
                  <c:v>10.0257099946029</c:v>
                </c:pt>
                <c:pt idx="380">
                  <c:v>10.050085386149201</c:v>
                </c:pt>
                <c:pt idx="381">
                  <c:v>10.0886600548401</c:v>
                </c:pt>
                <c:pt idx="382">
                  <c:v>10.124151337891799</c:v>
                </c:pt>
                <c:pt idx="383">
                  <c:v>10.1641584876925</c:v>
                </c:pt>
                <c:pt idx="384">
                  <c:v>10.1699325355829</c:v>
                </c:pt>
                <c:pt idx="385">
                  <c:v>10.1969912755303</c:v>
                </c:pt>
                <c:pt idx="386">
                  <c:v>10.2192341457121</c:v>
                </c:pt>
                <c:pt idx="387">
                  <c:v>10.253316733520499</c:v>
                </c:pt>
                <c:pt idx="388">
                  <c:v>10.349270153325101</c:v>
                </c:pt>
                <c:pt idx="389">
                  <c:v>10.350732981693</c:v>
                </c:pt>
                <c:pt idx="390">
                  <c:v>10.3546338030137</c:v>
                </c:pt>
                <c:pt idx="391">
                  <c:v>10.453122352715599</c:v>
                </c:pt>
                <c:pt idx="392">
                  <c:v>10.465778036974401</c:v>
                </c:pt>
                <c:pt idx="393">
                  <c:v>10.502145391888901</c:v>
                </c:pt>
                <c:pt idx="394">
                  <c:v>10.550503793733901</c:v>
                </c:pt>
                <c:pt idx="395">
                  <c:v>10.578175994101899</c:v>
                </c:pt>
                <c:pt idx="396">
                  <c:v>10.5908753108233</c:v>
                </c:pt>
                <c:pt idx="397">
                  <c:v>10.6118959842136</c:v>
                </c:pt>
                <c:pt idx="398">
                  <c:v>10.6213486955328</c:v>
                </c:pt>
                <c:pt idx="399">
                  <c:v>10.661248466</c:v>
                </c:pt>
                <c:pt idx="400">
                  <c:v>10.714918769896</c:v>
                </c:pt>
                <c:pt idx="401">
                  <c:v>10.729637147393101</c:v>
                </c:pt>
                <c:pt idx="402">
                  <c:v>10.731660108668899</c:v>
                </c:pt>
                <c:pt idx="403">
                  <c:v>10.7611521682319</c:v>
                </c:pt>
                <c:pt idx="404">
                  <c:v>10.812123933806999</c:v>
                </c:pt>
                <c:pt idx="405">
                  <c:v>10.818243351765</c:v>
                </c:pt>
                <c:pt idx="406">
                  <c:v>10.829826022120001</c:v>
                </c:pt>
                <c:pt idx="407">
                  <c:v>10.832980390638101</c:v>
                </c:pt>
                <c:pt idx="408">
                  <c:v>10.855929715558901</c:v>
                </c:pt>
                <c:pt idx="409">
                  <c:v>10.8637477261946</c:v>
                </c:pt>
                <c:pt idx="410">
                  <c:v>10.864524961449201</c:v>
                </c:pt>
                <c:pt idx="411">
                  <c:v>10.873435110785101</c:v>
                </c:pt>
                <c:pt idx="412">
                  <c:v>10.8787121474743</c:v>
                </c:pt>
                <c:pt idx="413">
                  <c:v>10.9593207705766</c:v>
                </c:pt>
                <c:pt idx="414">
                  <c:v>10.9992057413391</c:v>
                </c:pt>
                <c:pt idx="415">
                  <c:v>11.0599703029729</c:v>
                </c:pt>
                <c:pt idx="416">
                  <c:v>11.093917849007999</c:v>
                </c:pt>
                <c:pt idx="417">
                  <c:v>11.2304068394005</c:v>
                </c:pt>
                <c:pt idx="418">
                  <c:v>11.276739869732401</c:v>
                </c:pt>
                <c:pt idx="419">
                  <c:v>11.303112445399201</c:v>
                </c:pt>
                <c:pt idx="420">
                  <c:v>11.3788007283583</c:v>
                </c:pt>
                <c:pt idx="421">
                  <c:v>11.382471152115601</c:v>
                </c:pt>
                <c:pt idx="422">
                  <c:v>11.3879965772538</c:v>
                </c:pt>
                <c:pt idx="423">
                  <c:v>11.4340235183936</c:v>
                </c:pt>
                <c:pt idx="424">
                  <c:v>11.477532353252199</c:v>
                </c:pt>
                <c:pt idx="425">
                  <c:v>11.5577132315375</c:v>
                </c:pt>
                <c:pt idx="426">
                  <c:v>11.5811492190696</c:v>
                </c:pt>
                <c:pt idx="427">
                  <c:v>11.640853329096</c:v>
                </c:pt>
                <c:pt idx="428">
                  <c:v>11.6759380665608</c:v>
                </c:pt>
                <c:pt idx="429">
                  <c:v>11.6973180405801</c:v>
                </c:pt>
                <c:pt idx="430">
                  <c:v>11.7318721425181</c:v>
                </c:pt>
                <c:pt idx="431">
                  <c:v>11.737045877613101</c:v>
                </c:pt>
                <c:pt idx="432">
                  <c:v>11.793040157295801</c:v>
                </c:pt>
                <c:pt idx="433">
                  <c:v>11.800792598102401</c:v>
                </c:pt>
                <c:pt idx="434">
                  <c:v>11.874502011574799</c:v>
                </c:pt>
                <c:pt idx="435">
                  <c:v>11.882631200365701</c:v>
                </c:pt>
                <c:pt idx="436">
                  <c:v>11.898289713077199</c:v>
                </c:pt>
                <c:pt idx="437">
                  <c:v>11.9010139713064</c:v>
                </c:pt>
                <c:pt idx="438">
                  <c:v>11.9876770642586</c:v>
                </c:pt>
                <c:pt idx="439">
                  <c:v>12.011200712528099</c:v>
                </c:pt>
                <c:pt idx="440">
                  <c:v>12.049050452649899</c:v>
                </c:pt>
                <c:pt idx="441">
                  <c:v>12.075507185887499</c:v>
                </c:pt>
                <c:pt idx="442">
                  <c:v>12.0781004479788</c:v>
                </c:pt>
                <c:pt idx="443">
                  <c:v>12.1065067816526</c:v>
                </c:pt>
                <c:pt idx="444">
                  <c:v>12.132804733964999</c:v>
                </c:pt>
                <c:pt idx="445">
                  <c:v>12.1531884758733</c:v>
                </c:pt>
                <c:pt idx="446">
                  <c:v>12.168521710104899</c:v>
                </c:pt>
                <c:pt idx="447">
                  <c:v>12.1957326647826</c:v>
                </c:pt>
                <c:pt idx="448">
                  <c:v>12.235826361947099</c:v>
                </c:pt>
                <c:pt idx="449">
                  <c:v>12.240111270673699</c:v>
                </c:pt>
                <c:pt idx="450">
                  <c:v>12.2866912502795</c:v>
                </c:pt>
                <c:pt idx="451">
                  <c:v>12.325623036827899</c:v>
                </c:pt>
                <c:pt idx="452">
                  <c:v>12.3694130443037</c:v>
                </c:pt>
                <c:pt idx="453">
                  <c:v>12.3850379944779</c:v>
                </c:pt>
                <c:pt idx="454">
                  <c:v>12.4116449607536</c:v>
                </c:pt>
                <c:pt idx="455">
                  <c:v>12.586628626358101</c:v>
                </c:pt>
                <c:pt idx="456">
                  <c:v>12.708742321934601</c:v>
                </c:pt>
                <c:pt idx="457">
                  <c:v>12.725207068957401</c:v>
                </c:pt>
                <c:pt idx="458">
                  <c:v>12.7272940929979</c:v>
                </c:pt>
                <c:pt idx="459">
                  <c:v>12.7830107454211</c:v>
                </c:pt>
                <c:pt idx="460">
                  <c:v>12.848914079144</c:v>
                </c:pt>
                <c:pt idx="461">
                  <c:v>12.8526488775387</c:v>
                </c:pt>
                <c:pt idx="462">
                  <c:v>12.8531652904938</c:v>
                </c:pt>
                <c:pt idx="463">
                  <c:v>12.951485839883601</c:v>
                </c:pt>
                <c:pt idx="464">
                  <c:v>12.9533095043153</c:v>
                </c:pt>
                <c:pt idx="465">
                  <c:v>12.9900166871957</c:v>
                </c:pt>
                <c:pt idx="466">
                  <c:v>13.003284902311901</c:v>
                </c:pt>
                <c:pt idx="467">
                  <c:v>13.022835388779599</c:v>
                </c:pt>
                <c:pt idx="468">
                  <c:v>13.043260061182099</c:v>
                </c:pt>
                <c:pt idx="469">
                  <c:v>13.0595315471292</c:v>
                </c:pt>
                <c:pt idx="470">
                  <c:v>13.0812791824198</c:v>
                </c:pt>
                <c:pt idx="471">
                  <c:v>13.207074923485299</c:v>
                </c:pt>
                <c:pt idx="472">
                  <c:v>13.2295786859468</c:v>
                </c:pt>
                <c:pt idx="473">
                  <c:v>13.287209019996199</c:v>
                </c:pt>
                <c:pt idx="474">
                  <c:v>13.3171115294099</c:v>
                </c:pt>
                <c:pt idx="475">
                  <c:v>13.3636638978496</c:v>
                </c:pt>
                <c:pt idx="476">
                  <c:v>13.6029477454722</c:v>
                </c:pt>
                <c:pt idx="477">
                  <c:v>13.639958143498299</c:v>
                </c:pt>
                <c:pt idx="478">
                  <c:v>13.655498089044899</c:v>
                </c:pt>
                <c:pt idx="479">
                  <c:v>13.6712808618322</c:v>
                </c:pt>
                <c:pt idx="480">
                  <c:v>13.714141223114</c:v>
                </c:pt>
                <c:pt idx="481">
                  <c:v>13.7502507413737</c:v>
                </c:pt>
                <c:pt idx="482">
                  <c:v>13.7502826857381</c:v>
                </c:pt>
                <c:pt idx="483">
                  <c:v>13.7857187646441</c:v>
                </c:pt>
                <c:pt idx="484">
                  <c:v>13.845197552412399</c:v>
                </c:pt>
                <c:pt idx="485">
                  <c:v>13.954293939491601</c:v>
                </c:pt>
                <c:pt idx="486">
                  <c:v>13.969042046461301</c:v>
                </c:pt>
                <c:pt idx="487">
                  <c:v>14.008756120689201</c:v>
                </c:pt>
                <c:pt idx="488">
                  <c:v>14.0223576677963</c:v>
                </c:pt>
                <c:pt idx="489">
                  <c:v>14.041304575745</c:v>
                </c:pt>
                <c:pt idx="490">
                  <c:v>14.076716661453201</c:v>
                </c:pt>
                <c:pt idx="491">
                  <c:v>14.133979507256299</c:v>
                </c:pt>
                <c:pt idx="492">
                  <c:v>14.1582680391148</c:v>
                </c:pt>
                <c:pt idx="493">
                  <c:v>14.1806571978218</c:v>
                </c:pt>
                <c:pt idx="494">
                  <c:v>14.1983745959587</c:v>
                </c:pt>
                <c:pt idx="495">
                  <c:v>14.2026776322164</c:v>
                </c:pt>
                <c:pt idx="496">
                  <c:v>14.253955463928399</c:v>
                </c:pt>
                <c:pt idx="497">
                  <c:v>14.278917554304</c:v>
                </c:pt>
                <c:pt idx="498">
                  <c:v>14.2865441963077</c:v>
                </c:pt>
                <c:pt idx="499">
                  <c:v>14.381511112675099</c:v>
                </c:pt>
                <c:pt idx="500">
                  <c:v>14.408034028219401</c:v>
                </c:pt>
                <c:pt idx="501">
                  <c:v>14.422602275386501</c:v>
                </c:pt>
                <c:pt idx="502">
                  <c:v>14.4491645265371</c:v>
                </c:pt>
                <c:pt idx="503">
                  <c:v>14.5169194312766</c:v>
                </c:pt>
                <c:pt idx="504">
                  <c:v>14.5183011368902</c:v>
                </c:pt>
                <c:pt idx="505">
                  <c:v>14.61162570538</c:v>
                </c:pt>
                <c:pt idx="506">
                  <c:v>14.8124444521964</c:v>
                </c:pt>
                <c:pt idx="507">
                  <c:v>14.824708329048001</c:v>
                </c:pt>
                <c:pt idx="508">
                  <c:v>14.874669978395101</c:v>
                </c:pt>
                <c:pt idx="509">
                  <c:v>14.903392828069601</c:v>
                </c:pt>
                <c:pt idx="510">
                  <c:v>15.013203606009499</c:v>
                </c:pt>
                <c:pt idx="511">
                  <c:v>15.0409912349959</c:v>
                </c:pt>
                <c:pt idx="512">
                  <c:v>15.138852758333099</c:v>
                </c:pt>
                <c:pt idx="513">
                  <c:v>15.171012479346199</c:v>
                </c:pt>
                <c:pt idx="514">
                  <c:v>15.226177008822599</c:v>
                </c:pt>
                <c:pt idx="515">
                  <c:v>15.271678193472299</c:v>
                </c:pt>
                <c:pt idx="516">
                  <c:v>15.2915111850016</c:v>
                </c:pt>
                <c:pt idx="517">
                  <c:v>15.2927872133441</c:v>
                </c:pt>
                <c:pt idx="518">
                  <c:v>15.2975140595809</c:v>
                </c:pt>
                <c:pt idx="519">
                  <c:v>15.347961754538099</c:v>
                </c:pt>
                <c:pt idx="520">
                  <c:v>15.375438028946499</c:v>
                </c:pt>
                <c:pt idx="521">
                  <c:v>15.399595861323199</c:v>
                </c:pt>
                <c:pt idx="522">
                  <c:v>15.411270276561901</c:v>
                </c:pt>
                <c:pt idx="523">
                  <c:v>15.419999404344701</c:v>
                </c:pt>
                <c:pt idx="524">
                  <c:v>15.4361655809917</c:v>
                </c:pt>
                <c:pt idx="525">
                  <c:v>15.481736125890199</c:v>
                </c:pt>
                <c:pt idx="526">
                  <c:v>15.544274169020399</c:v>
                </c:pt>
                <c:pt idx="527">
                  <c:v>15.5946984761395</c:v>
                </c:pt>
                <c:pt idx="528">
                  <c:v>15.640283840708401</c:v>
                </c:pt>
                <c:pt idx="529">
                  <c:v>15.6911188028753</c:v>
                </c:pt>
                <c:pt idx="530">
                  <c:v>15.722346700727901</c:v>
                </c:pt>
                <c:pt idx="531">
                  <c:v>15.7982480935752</c:v>
                </c:pt>
                <c:pt idx="532">
                  <c:v>15.8778509814292</c:v>
                </c:pt>
                <c:pt idx="533">
                  <c:v>15.8895257967524</c:v>
                </c:pt>
                <c:pt idx="534">
                  <c:v>15.923049695020699</c:v>
                </c:pt>
                <c:pt idx="535">
                  <c:v>15.981456194073001</c:v>
                </c:pt>
                <c:pt idx="536">
                  <c:v>16.014872048050201</c:v>
                </c:pt>
                <c:pt idx="537">
                  <c:v>16.101250081873101</c:v>
                </c:pt>
                <c:pt idx="538">
                  <c:v>16.200184436980599</c:v>
                </c:pt>
                <c:pt idx="539">
                  <c:v>16.214528457727301</c:v>
                </c:pt>
                <c:pt idx="540">
                  <c:v>16.221401408780402</c:v>
                </c:pt>
                <c:pt idx="541">
                  <c:v>16.295361250173301</c:v>
                </c:pt>
                <c:pt idx="542">
                  <c:v>16.364567143842599</c:v>
                </c:pt>
                <c:pt idx="543">
                  <c:v>16.5047268839553</c:v>
                </c:pt>
                <c:pt idx="544">
                  <c:v>16.5212256475352</c:v>
                </c:pt>
                <c:pt idx="545">
                  <c:v>16.548443079343301</c:v>
                </c:pt>
                <c:pt idx="546">
                  <c:v>16.565314982086399</c:v>
                </c:pt>
                <c:pt idx="547">
                  <c:v>16.6856062123552</c:v>
                </c:pt>
                <c:pt idx="548">
                  <c:v>16.747415123041701</c:v>
                </c:pt>
                <c:pt idx="549">
                  <c:v>16.747428929717099</c:v>
                </c:pt>
                <c:pt idx="550">
                  <c:v>16.809963127201399</c:v>
                </c:pt>
                <c:pt idx="551">
                  <c:v>16.8128312556073</c:v>
                </c:pt>
                <c:pt idx="552">
                  <c:v>16.8184827887453</c:v>
                </c:pt>
                <c:pt idx="553">
                  <c:v>16.93558115419</c:v>
                </c:pt>
                <c:pt idx="554">
                  <c:v>16.973919560201502</c:v>
                </c:pt>
                <c:pt idx="555">
                  <c:v>16.987810399383299</c:v>
                </c:pt>
                <c:pt idx="556">
                  <c:v>16.989758912473899</c:v>
                </c:pt>
                <c:pt idx="557">
                  <c:v>17.075859090779002</c:v>
                </c:pt>
                <c:pt idx="558">
                  <c:v>17.076789842918501</c:v>
                </c:pt>
                <c:pt idx="559">
                  <c:v>17.158727544825499</c:v>
                </c:pt>
                <c:pt idx="560">
                  <c:v>17.160343622323101</c:v>
                </c:pt>
                <c:pt idx="561">
                  <c:v>17.1981438403018</c:v>
                </c:pt>
                <c:pt idx="562">
                  <c:v>17.2140987580642</c:v>
                </c:pt>
                <c:pt idx="563">
                  <c:v>17.2791366572492</c:v>
                </c:pt>
                <c:pt idx="564">
                  <c:v>17.465370531659602</c:v>
                </c:pt>
                <c:pt idx="565">
                  <c:v>17.474715573713201</c:v>
                </c:pt>
                <c:pt idx="566">
                  <c:v>17.4854191476479</c:v>
                </c:pt>
                <c:pt idx="567">
                  <c:v>17.513962764293002</c:v>
                </c:pt>
                <c:pt idx="568">
                  <c:v>17.567994852084698</c:v>
                </c:pt>
                <c:pt idx="569">
                  <c:v>17.6917344438843</c:v>
                </c:pt>
                <c:pt idx="570">
                  <c:v>17.8749776132105</c:v>
                </c:pt>
                <c:pt idx="571">
                  <c:v>17.8825839762576</c:v>
                </c:pt>
                <c:pt idx="572">
                  <c:v>17.9572645798326</c:v>
                </c:pt>
                <c:pt idx="573">
                  <c:v>17.979132359847402</c:v>
                </c:pt>
                <c:pt idx="574">
                  <c:v>18.041002272162601</c:v>
                </c:pt>
                <c:pt idx="575">
                  <c:v>18.053046682849502</c:v>
                </c:pt>
                <c:pt idx="576">
                  <c:v>18.188641056418401</c:v>
                </c:pt>
                <c:pt idx="577">
                  <c:v>18.258925637397201</c:v>
                </c:pt>
                <c:pt idx="578">
                  <c:v>18.283202402530598</c:v>
                </c:pt>
                <c:pt idx="579">
                  <c:v>18.294007563032199</c:v>
                </c:pt>
                <c:pt idx="580">
                  <c:v>18.296617291867701</c:v>
                </c:pt>
                <c:pt idx="581">
                  <c:v>18.3443503798254</c:v>
                </c:pt>
                <c:pt idx="582">
                  <c:v>18.3567315785888</c:v>
                </c:pt>
                <c:pt idx="583">
                  <c:v>18.369372828529102</c:v>
                </c:pt>
                <c:pt idx="584">
                  <c:v>18.395739186436199</c:v>
                </c:pt>
                <c:pt idx="585">
                  <c:v>18.4684274578428</c:v>
                </c:pt>
                <c:pt idx="586">
                  <c:v>18.511773946576099</c:v>
                </c:pt>
                <c:pt idx="587">
                  <c:v>18.5178014740465</c:v>
                </c:pt>
                <c:pt idx="588">
                  <c:v>18.5330811402503</c:v>
                </c:pt>
                <c:pt idx="589">
                  <c:v>18.791262432679002</c:v>
                </c:pt>
                <c:pt idx="590">
                  <c:v>18.913661678282001</c:v>
                </c:pt>
                <c:pt idx="591">
                  <c:v>18.9295738765552</c:v>
                </c:pt>
                <c:pt idx="592">
                  <c:v>19.0094821600917</c:v>
                </c:pt>
                <c:pt idx="593">
                  <c:v>19.052788450263701</c:v>
                </c:pt>
                <c:pt idx="594">
                  <c:v>19.153411987118702</c:v>
                </c:pt>
                <c:pt idx="595">
                  <c:v>19.263398924723599</c:v>
                </c:pt>
                <c:pt idx="596">
                  <c:v>19.2946222834289</c:v>
                </c:pt>
                <c:pt idx="597">
                  <c:v>19.356116155630101</c:v>
                </c:pt>
                <c:pt idx="598">
                  <c:v>19.5102596170011</c:v>
                </c:pt>
                <c:pt idx="599">
                  <c:v>19.626680736311101</c:v>
                </c:pt>
                <c:pt idx="600">
                  <c:v>19.639382631306901</c:v>
                </c:pt>
                <c:pt idx="601">
                  <c:v>19.639635108411301</c:v>
                </c:pt>
                <c:pt idx="602">
                  <c:v>19.7295756130715</c:v>
                </c:pt>
                <c:pt idx="603">
                  <c:v>19.776384902999101</c:v>
                </c:pt>
                <c:pt idx="604">
                  <c:v>19.7769491447809</c:v>
                </c:pt>
                <c:pt idx="605">
                  <c:v>19.861213305998</c:v>
                </c:pt>
                <c:pt idx="606">
                  <c:v>19.949334485337399</c:v>
                </c:pt>
                <c:pt idx="607">
                  <c:v>19.9686119313094</c:v>
                </c:pt>
                <c:pt idx="608">
                  <c:v>20.042907328226001</c:v>
                </c:pt>
                <c:pt idx="609">
                  <c:v>20.056214102655201</c:v>
                </c:pt>
                <c:pt idx="610">
                  <c:v>20.1576818925071</c:v>
                </c:pt>
                <c:pt idx="611">
                  <c:v>20.3070850290013</c:v>
                </c:pt>
                <c:pt idx="612">
                  <c:v>20.321212218024101</c:v>
                </c:pt>
                <c:pt idx="613">
                  <c:v>20.3575325411487</c:v>
                </c:pt>
                <c:pt idx="614">
                  <c:v>20.3629605452272</c:v>
                </c:pt>
                <c:pt idx="615">
                  <c:v>20.367896764420301</c:v>
                </c:pt>
                <c:pt idx="616">
                  <c:v>20.412070069343201</c:v>
                </c:pt>
                <c:pt idx="617">
                  <c:v>20.413084326193001</c:v>
                </c:pt>
                <c:pt idx="618">
                  <c:v>20.4472889871079</c:v>
                </c:pt>
                <c:pt idx="619">
                  <c:v>20.525339779325101</c:v>
                </c:pt>
                <c:pt idx="620">
                  <c:v>20.5473094005138</c:v>
                </c:pt>
                <c:pt idx="621">
                  <c:v>20.549401082228901</c:v>
                </c:pt>
                <c:pt idx="622">
                  <c:v>20.609266518496302</c:v>
                </c:pt>
                <c:pt idx="623">
                  <c:v>20.8596291000697</c:v>
                </c:pt>
                <c:pt idx="624">
                  <c:v>20.8599233980033</c:v>
                </c:pt>
                <c:pt idx="625">
                  <c:v>20.896830139163299</c:v>
                </c:pt>
                <c:pt idx="626">
                  <c:v>20.899700417995799</c:v>
                </c:pt>
                <c:pt idx="627">
                  <c:v>20.961789353521301</c:v>
                </c:pt>
                <c:pt idx="628">
                  <c:v>20.969740937887199</c:v>
                </c:pt>
                <c:pt idx="629">
                  <c:v>20.994550710544001</c:v>
                </c:pt>
                <c:pt idx="630">
                  <c:v>21.200535234876298</c:v>
                </c:pt>
                <c:pt idx="631">
                  <c:v>21.279024209239299</c:v>
                </c:pt>
                <c:pt idx="632">
                  <c:v>21.5002006658213</c:v>
                </c:pt>
                <c:pt idx="633">
                  <c:v>21.713168614425101</c:v>
                </c:pt>
                <c:pt idx="634">
                  <c:v>21.717054883830599</c:v>
                </c:pt>
                <c:pt idx="635">
                  <c:v>21.752684072472501</c:v>
                </c:pt>
                <c:pt idx="636">
                  <c:v>21.75342145566</c:v>
                </c:pt>
                <c:pt idx="637">
                  <c:v>21.766429509967601</c:v>
                </c:pt>
                <c:pt idx="638">
                  <c:v>21.820189941555601</c:v>
                </c:pt>
                <c:pt idx="639">
                  <c:v>21.8251607826653</c:v>
                </c:pt>
                <c:pt idx="640">
                  <c:v>21.837102945775101</c:v>
                </c:pt>
                <c:pt idx="641">
                  <c:v>21.962991261735901</c:v>
                </c:pt>
                <c:pt idx="642">
                  <c:v>22.051780575676698</c:v>
                </c:pt>
                <c:pt idx="643">
                  <c:v>22.0568605213168</c:v>
                </c:pt>
                <c:pt idx="644">
                  <c:v>22.077640820294601</c:v>
                </c:pt>
                <c:pt idx="645">
                  <c:v>22.094847424977399</c:v>
                </c:pt>
                <c:pt idx="646">
                  <c:v>22.1225443276319</c:v>
                </c:pt>
                <c:pt idx="647">
                  <c:v>22.126246803675901</c:v>
                </c:pt>
                <c:pt idx="648">
                  <c:v>22.222779014028902</c:v>
                </c:pt>
                <c:pt idx="649">
                  <c:v>22.267942385748</c:v>
                </c:pt>
                <c:pt idx="650">
                  <c:v>22.305344671823399</c:v>
                </c:pt>
                <c:pt idx="651">
                  <c:v>22.428367913581699</c:v>
                </c:pt>
                <c:pt idx="652">
                  <c:v>22.503953030332902</c:v>
                </c:pt>
                <c:pt idx="653">
                  <c:v>22.6075847857824</c:v>
                </c:pt>
                <c:pt idx="654">
                  <c:v>22.772119564816698</c:v>
                </c:pt>
                <c:pt idx="655">
                  <c:v>22.847855647907</c:v>
                </c:pt>
                <c:pt idx="656">
                  <c:v>22.8509690603792</c:v>
                </c:pt>
                <c:pt idx="657">
                  <c:v>22.852691703357099</c:v>
                </c:pt>
                <c:pt idx="658">
                  <c:v>22.9787269151294</c:v>
                </c:pt>
                <c:pt idx="659">
                  <c:v>23.1154219926077</c:v>
                </c:pt>
                <c:pt idx="660">
                  <c:v>23.1628881747577</c:v>
                </c:pt>
                <c:pt idx="661">
                  <c:v>23.1962635345478</c:v>
                </c:pt>
                <c:pt idx="662">
                  <c:v>23.307631721601201</c:v>
                </c:pt>
                <c:pt idx="663">
                  <c:v>23.309483144313401</c:v>
                </c:pt>
                <c:pt idx="664">
                  <c:v>23.348246071487701</c:v>
                </c:pt>
                <c:pt idx="665">
                  <c:v>23.416147099688999</c:v>
                </c:pt>
                <c:pt idx="666">
                  <c:v>23.431142219246698</c:v>
                </c:pt>
                <c:pt idx="667">
                  <c:v>23.432666783102199</c:v>
                </c:pt>
                <c:pt idx="668">
                  <c:v>23.470698691904499</c:v>
                </c:pt>
                <c:pt idx="669">
                  <c:v>23.5270189800042</c:v>
                </c:pt>
                <c:pt idx="670">
                  <c:v>23.648882819339601</c:v>
                </c:pt>
                <c:pt idx="671">
                  <c:v>23.670993449767501</c:v>
                </c:pt>
                <c:pt idx="672">
                  <c:v>23.671009646728599</c:v>
                </c:pt>
                <c:pt idx="673">
                  <c:v>23.737660147164998</c:v>
                </c:pt>
                <c:pt idx="674">
                  <c:v>23.758189913697802</c:v>
                </c:pt>
                <c:pt idx="675">
                  <c:v>23.843668352693602</c:v>
                </c:pt>
                <c:pt idx="676">
                  <c:v>23.9482251219451</c:v>
                </c:pt>
                <c:pt idx="677">
                  <c:v>23.969211441845601</c:v>
                </c:pt>
                <c:pt idx="678">
                  <c:v>24.065078397162601</c:v>
                </c:pt>
                <c:pt idx="679">
                  <c:v>24.081367136783101</c:v>
                </c:pt>
                <c:pt idx="680">
                  <c:v>24.239881637387299</c:v>
                </c:pt>
                <c:pt idx="681">
                  <c:v>24.2477442793239</c:v>
                </c:pt>
                <c:pt idx="682">
                  <c:v>24.422646381773401</c:v>
                </c:pt>
                <c:pt idx="683">
                  <c:v>24.4466643568724</c:v>
                </c:pt>
                <c:pt idx="684">
                  <c:v>24.448359802246401</c:v>
                </c:pt>
                <c:pt idx="685">
                  <c:v>24.491741484031099</c:v>
                </c:pt>
                <c:pt idx="686">
                  <c:v>24.5512802366841</c:v>
                </c:pt>
                <c:pt idx="687">
                  <c:v>24.617564280398501</c:v>
                </c:pt>
                <c:pt idx="688">
                  <c:v>24.644741620744199</c:v>
                </c:pt>
                <c:pt idx="689">
                  <c:v>24.6494588621349</c:v>
                </c:pt>
                <c:pt idx="690">
                  <c:v>24.6513652838767</c:v>
                </c:pt>
                <c:pt idx="691">
                  <c:v>24.707089735076099</c:v>
                </c:pt>
                <c:pt idx="692">
                  <c:v>24.745587443813999</c:v>
                </c:pt>
                <c:pt idx="693">
                  <c:v>24.797676971670899</c:v>
                </c:pt>
                <c:pt idx="694">
                  <c:v>24.798618557744</c:v>
                </c:pt>
                <c:pt idx="695">
                  <c:v>24.968994476713501</c:v>
                </c:pt>
                <c:pt idx="696">
                  <c:v>25.0464551374316</c:v>
                </c:pt>
                <c:pt idx="697">
                  <c:v>25.0839238278568</c:v>
                </c:pt>
                <c:pt idx="698">
                  <c:v>25.099916458402799</c:v>
                </c:pt>
                <c:pt idx="699">
                  <c:v>25.276772839948499</c:v>
                </c:pt>
                <c:pt idx="700">
                  <c:v>25.3216623774472</c:v>
                </c:pt>
                <c:pt idx="701">
                  <c:v>25.334291760293301</c:v>
                </c:pt>
                <c:pt idx="702">
                  <c:v>25.3438585185188</c:v>
                </c:pt>
                <c:pt idx="703">
                  <c:v>25.479460901461799</c:v>
                </c:pt>
                <c:pt idx="704">
                  <c:v>25.5026824985373</c:v>
                </c:pt>
                <c:pt idx="705">
                  <c:v>25.5780725197103</c:v>
                </c:pt>
                <c:pt idx="706">
                  <c:v>25.597160470553</c:v>
                </c:pt>
                <c:pt idx="707">
                  <c:v>25.767621978067201</c:v>
                </c:pt>
                <c:pt idx="708">
                  <c:v>25.805875953572301</c:v>
                </c:pt>
                <c:pt idx="709">
                  <c:v>25.8176543031561</c:v>
                </c:pt>
                <c:pt idx="710">
                  <c:v>25.8638774490658</c:v>
                </c:pt>
                <c:pt idx="711">
                  <c:v>25.866487410731899</c:v>
                </c:pt>
                <c:pt idx="712">
                  <c:v>25.9307529757473</c:v>
                </c:pt>
                <c:pt idx="713">
                  <c:v>25.9327213725749</c:v>
                </c:pt>
                <c:pt idx="714">
                  <c:v>26.045817495645</c:v>
                </c:pt>
                <c:pt idx="715">
                  <c:v>26.205906619198899</c:v>
                </c:pt>
                <c:pt idx="716">
                  <c:v>26.279316725209402</c:v>
                </c:pt>
                <c:pt idx="717">
                  <c:v>26.336843857476101</c:v>
                </c:pt>
                <c:pt idx="718">
                  <c:v>26.361168517911299</c:v>
                </c:pt>
                <c:pt idx="719">
                  <c:v>26.506389768675302</c:v>
                </c:pt>
                <c:pt idx="720">
                  <c:v>26.6051757582369</c:v>
                </c:pt>
                <c:pt idx="721">
                  <c:v>26.644121436914801</c:v>
                </c:pt>
                <c:pt idx="722">
                  <c:v>26.692165152982199</c:v>
                </c:pt>
                <c:pt idx="723">
                  <c:v>26.754644487865601</c:v>
                </c:pt>
                <c:pt idx="724">
                  <c:v>26.846668210779601</c:v>
                </c:pt>
                <c:pt idx="725">
                  <c:v>26.961433176877598</c:v>
                </c:pt>
                <c:pt idx="726">
                  <c:v>27.0095022608268</c:v>
                </c:pt>
                <c:pt idx="727">
                  <c:v>27.076080980843699</c:v>
                </c:pt>
                <c:pt idx="728">
                  <c:v>27.100269322640202</c:v>
                </c:pt>
                <c:pt idx="729">
                  <c:v>27.163001869686301</c:v>
                </c:pt>
                <c:pt idx="730">
                  <c:v>27.1770072993199</c:v>
                </c:pt>
                <c:pt idx="731">
                  <c:v>27.2314584095705</c:v>
                </c:pt>
                <c:pt idx="732">
                  <c:v>27.326436036147498</c:v>
                </c:pt>
                <c:pt idx="733">
                  <c:v>27.3341514150354</c:v>
                </c:pt>
                <c:pt idx="734">
                  <c:v>27.3789979264814</c:v>
                </c:pt>
                <c:pt idx="735">
                  <c:v>27.396266952038101</c:v>
                </c:pt>
                <c:pt idx="736">
                  <c:v>27.404702406257702</c:v>
                </c:pt>
                <c:pt idx="737">
                  <c:v>27.451004039377299</c:v>
                </c:pt>
                <c:pt idx="738">
                  <c:v>27.485099312724</c:v>
                </c:pt>
                <c:pt idx="739">
                  <c:v>27.519146917105601</c:v>
                </c:pt>
                <c:pt idx="740">
                  <c:v>27.542033952541999</c:v>
                </c:pt>
                <c:pt idx="741">
                  <c:v>27.5846364011636</c:v>
                </c:pt>
                <c:pt idx="742">
                  <c:v>27.678167488970701</c:v>
                </c:pt>
                <c:pt idx="743">
                  <c:v>27.688483496077701</c:v>
                </c:pt>
                <c:pt idx="744">
                  <c:v>27.728032457233599</c:v>
                </c:pt>
                <c:pt idx="745">
                  <c:v>27.7539288139644</c:v>
                </c:pt>
                <c:pt idx="746">
                  <c:v>27.7789462105113</c:v>
                </c:pt>
                <c:pt idx="747">
                  <c:v>27.804216624118698</c:v>
                </c:pt>
                <c:pt idx="748">
                  <c:v>27.865961424887502</c:v>
                </c:pt>
                <c:pt idx="749">
                  <c:v>27.957147148318899</c:v>
                </c:pt>
                <c:pt idx="750">
                  <c:v>27.985685596123599</c:v>
                </c:pt>
                <c:pt idx="751">
                  <c:v>28.046930556080198</c:v>
                </c:pt>
                <c:pt idx="752">
                  <c:v>28.3947437050495</c:v>
                </c:pt>
                <c:pt idx="753">
                  <c:v>28.439568679660901</c:v>
                </c:pt>
                <c:pt idx="754">
                  <c:v>28.461467967146898</c:v>
                </c:pt>
                <c:pt idx="755">
                  <c:v>28.5692178391594</c:v>
                </c:pt>
                <c:pt idx="756">
                  <c:v>28.7115754539821</c:v>
                </c:pt>
                <c:pt idx="757">
                  <c:v>28.830814964769701</c:v>
                </c:pt>
                <c:pt idx="758">
                  <c:v>28.908919075385</c:v>
                </c:pt>
                <c:pt idx="759">
                  <c:v>29.001627650924299</c:v>
                </c:pt>
                <c:pt idx="760">
                  <c:v>29.045200788297102</c:v>
                </c:pt>
                <c:pt idx="761">
                  <c:v>29.072820812344901</c:v>
                </c:pt>
                <c:pt idx="762">
                  <c:v>29.092396630786698</c:v>
                </c:pt>
                <c:pt idx="763">
                  <c:v>29.344178804077501</c:v>
                </c:pt>
                <c:pt idx="764">
                  <c:v>29.422878611714001</c:v>
                </c:pt>
                <c:pt idx="765">
                  <c:v>29.4878062772307</c:v>
                </c:pt>
                <c:pt idx="766">
                  <c:v>29.5189012520689</c:v>
                </c:pt>
                <c:pt idx="767">
                  <c:v>29.8377785579044</c:v>
                </c:pt>
                <c:pt idx="768">
                  <c:v>30.109171870045699</c:v>
                </c:pt>
                <c:pt idx="769">
                  <c:v>30.158199670605701</c:v>
                </c:pt>
                <c:pt idx="770">
                  <c:v>30.3015996449369</c:v>
                </c:pt>
                <c:pt idx="771">
                  <c:v>30.479993489394001</c:v>
                </c:pt>
                <c:pt idx="772">
                  <c:v>30.508031298287499</c:v>
                </c:pt>
                <c:pt idx="773">
                  <c:v>30.585572144829001</c:v>
                </c:pt>
                <c:pt idx="774">
                  <c:v>30.667645621925899</c:v>
                </c:pt>
                <c:pt idx="775">
                  <c:v>30.847039648527101</c:v>
                </c:pt>
                <c:pt idx="776">
                  <c:v>30.921070392124701</c:v>
                </c:pt>
                <c:pt idx="777">
                  <c:v>30.921072954311999</c:v>
                </c:pt>
                <c:pt idx="778">
                  <c:v>30.999343165077601</c:v>
                </c:pt>
                <c:pt idx="779">
                  <c:v>31.136218130469601</c:v>
                </c:pt>
                <c:pt idx="780">
                  <c:v>31.280445235662501</c:v>
                </c:pt>
                <c:pt idx="781">
                  <c:v>31.330097022347498</c:v>
                </c:pt>
                <c:pt idx="782">
                  <c:v>31.587566153958701</c:v>
                </c:pt>
                <c:pt idx="783">
                  <c:v>32.102915060587499</c:v>
                </c:pt>
                <c:pt idx="784">
                  <c:v>32.224996161514397</c:v>
                </c:pt>
                <c:pt idx="785">
                  <c:v>32.242917616732697</c:v>
                </c:pt>
                <c:pt idx="786">
                  <c:v>32.291882040791499</c:v>
                </c:pt>
                <c:pt idx="787">
                  <c:v>32.319679552689202</c:v>
                </c:pt>
                <c:pt idx="788">
                  <c:v>32.595082859389798</c:v>
                </c:pt>
                <c:pt idx="789">
                  <c:v>32.6059263888747</c:v>
                </c:pt>
                <c:pt idx="790">
                  <c:v>32.637980531782198</c:v>
                </c:pt>
                <c:pt idx="791">
                  <c:v>32.671463164494597</c:v>
                </c:pt>
                <c:pt idx="792">
                  <c:v>32.689407954804899</c:v>
                </c:pt>
                <c:pt idx="793">
                  <c:v>32.725076538391697</c:v>
                </c:pt>
                <c:pt idx="794">
                  <c:v>33.014328962073002</c:v>
                </c:pt>
                <c:pt idx="795">
                  <c:v>33.106172734752597</c:v>
                </c:pt>
                <c:pt idx="796">
                  <c:v>33.176338228278198</c:v>
                </c:pt>
                <c:pt idx="797">
                  <c:v>33.185832968794102</c:v>
                </c:pt>
                <c:pt idx="798">
                  <c:v>33.4591504399407</c:v>
                </c:pt>
                <c:pt idx="799">
                  <c:v>33.669123889759497</c:v>
                </c:pt>
                <c:pt idx="800">
                  <c:v>33.7518832626495</c:v>
                </c:pt>
                <c:pt idx="801">
                  <c:v>33.868553418666103</c:v>
                </c:pt>
                <c:pt idx="802">
                  <c:v>33.888598250106298</c:v>
                </c:pt>
                <c:pt idx="803">
                  <c:v>33.918313471600399</c:v>
                </c:pt>
                <c:pt idx="804">
                  <c:v>33.977297225848098</c:v>
                </c:pt>
                <c:pt idx="805">
                  <c:v>34.070313790813103</c:v>
                </c:pt>
                <c:pt idx="806">
                  <c:v>34.172127744182902</c:v>
                </c:pt>
                <c:pt idx="807">
                  <c:v>34.2042468468401</c:v>
                </c:pt>
                <c:pt idx="808">
                  <c:v>34.281422661498503</c:v>
                </c:pt>
                <c:pt idx="809">
                  <c:v>34.352228555709402</c:v>
                </c:pt>
                <c:pt idx="810">
                  <c:v>34.416098498089198</c:v>
                </c:pt>
                <c:pt idx="811">
                  <c:v>34.422505528547198</c:v>
                </c:pt>
                <c:pt idx="812">
                  <c:v>34.561117247559402</c:v>
                </c:pt>
                <c:pt idx="813">
                  <c:v>34.695971593260801</c:v>
                </c:pt>
                <c:pt idx="814">
                  <c:v>34.805704581432401</c:v>
                </c:pt>
                <c:pt idx="815">
                  <c:v>34.901219907097797</c:v>
                </c:pt>
                <c:pt idx="816">
                  <c:v>34.958588120408699</c:v>
                </c:pt>
                <c:pt idx="817">
                  <c:v>35.057370409250602</c:v>
                </c:pt>
                <c:pt idx="818">
                  <c:v>35.071948727473902</c:v>
                </c:pt>
                <c:pt idx="819">
                  <c:v>35.246234501593101</c:v>
                </c:pt>
                <c:pt idx="820">
                  <c:v>35.4872961275953</c:v>
                </c:pt>
                <c:pt idx="821">
                  <c:v>35.587458217397597</c:v>
                </c:pt>
                <c:pt idx="822">
                  <c:v>35.820375954626797</c:v>
                </c:pt>
                <c:pt idx="823">
                  <c:v>35.9137000252909</c:v>
                </c:pt>
                <c:pt idx="824">
                  <c:v>36.092095609516498</c:v>
                </c:pt>
                <c:pt idx="825">
                  <c:v>36.100160977266398</c:v>
                </c:pt>
                <c:pt idx="826">
                  <c:v>36.189049024886899</c:v>
                </c:pt>
                <c:pt idx="827">
                  <c:v>36.206573735922603</c:v>
                </c:pt>
                <c:pt idx="828">
                  <c:v>36.431122453883297</c:v>
                </c:pt>
                <c:pt idx="829">
                  <c:v>36.626102890819297</c:v>
                </c:pt>
                <c:pt idx="830">
                  <c:v>36.715659037323597</c:v>
                </c:pt>
                <c:pt idx="831">
                  <c:v>36.752244116311601</c:v>
                </c:pt>
                <c:pt idx="832">
                  <c:v>36.8657249228513</c:v>
                </c:pt>
                <c:pt idx="833">
                  <c:v>36.877375209466202</c:v>
                </c:pt>
                <c:pt idx="834">
                  <c:v>36.997000241414298</c:v>
                </c:pt>
                <c:pt idx="835">
                  <c:v>37.008313153522998</c:v>
                </c:pt>
                <c:pt idx="836">
                  <c:v>37.222241886152297</c:v>
                </c:pt>
                <c:pt idx="837">
                  <c:v>37.311205148459102</c:v>
                </c:pt>
                <c:pt idx="838">
                  <c:v>37.6421229539622</c:v>
                </c:pt>
                <c:pt idx="839">
                  <c:v>37.671251431256302</c:v>
                </c:pt>
                <c:pt idx="840">
                  <c:v>38.101862313530297</c:v>
                </c:pt>
                <c:pt idx="841">
                  <c:v>38.169420074955298</c:v>
                </c:pt>
                <c:pt idx="842">
                  <c:v>38.189974214643797</c:v>
                </c:pt>
                <c:pt idx="843">
                  <c:v>38.198713169906299</c:v>
                </c:pt>
                <c:pt idx="844">
                  <c:v>38.243664495409099</c:v>
                </c:pt>
                <c:pt idx="845">
                  <c:v>38.629675022140901</c:v>
                </c:pt>
                <c:pt idx="846">
                  <c:v>39.349537618427597</c:v>
                </c:pt>
                <c:pt idx="847">
                  <c:v>39.422572486599996</c:v>
                </c:pt>
                <c:pt idx="848">
                  <c:v>39.441229011827701</c:v>
                </c:pt>
                <c:pt idx="849">
                  <c:v>39.608919948598803</c:v>
                </c:pt>
                <c:pt idx="850">
                  <c:v>39.6236020808524</c:v>
                </c:pt>
                <c:pt idx="851">
                  <c:v>39.627889005229498</c:v>
                </c:pt>
                <c:pt idx="852">
                  <c:v>39.808642046288298</c:v>
                </c:pt>
                <c:pt idx="853">
                  <c:v>39.926391627401699</c:v>
                </c:pt>
                <c:pt idx="854">
                  <c:v>39.946288076922897</c:v>
                </c:pt>
                <c:pt idx="855">
                  <c:v>40.051657866448799</c:v>
                </c:pt>
                <c:pt idx="856">
                  <c:v>40.155623128399903</c:v>
                </c:pt>
                <c:pt idx="857">
                  <c:v>40.714768526837801</c:v>
                </c:pt>
                <c:pt idx="858">
                  <c:v>40.7210409843779</c:v>
                </c:pt>
                <c:pt idx="859">
                  <c:v>40.738481122386702</c:v>
                </c:pt>
                <c:pt idx="860">
                  <c:v>40.854773339781097</c:v>
                </c:pt>
                <c:pt idx="861">
                  <c:v>40.9615972281849</c:v>
                </c:pt>
                <c:pt idx="862">
                  <c:v>41.033462213523002</c:v>
                </c:pt>
                <c:pt idx="863">
                  <c:v>41.0342219043523</c:v>
                </c:pt>
                <c:pt idx="864">
                  <c:v>41.235172806671699</c:v>
                </c:pt>
                <c:pt idx="865">
                  <c:v>41.266400296241002</c:v>
                </c:pt>
                <c:pt idx="866">
                  <c:v>41.595877310261102</c:v>
                </c:pt>
                <c:pt idx="867">
                  <c:v>41.602266832948303</c:v>
                </c:pt>
                <c:pt idx="868">
                  <c:v>41.781789204281303</c:v>
                </c:pt>
                <c:pt idx="869">
                  <c:v>41.914957316354503</c:v>
                </c:pt>
                <c:pt idx="870">
                  <c:v>42.044456418603701</c:v>
                </c:pt>
                <c:pt idx="871">
                  <c:v>42.833083423264</c:v>
                </c:pt>
                <c:pt idx="872">
                  <c:v>42.911998016521899</c:v>
                </c:pt>
                <c:pt idx="873">
                  <c:v>42.982999907568697</c:v>
                </c:pt>
                <c:pt idx="874">
                  <c:v>43.1567346355532</c:v>
                </c:pt>
                <c:pt idx="875">
                  <c:v>43.202661789715897</c:v>
                </c:pt>
                <c:pt idx="876">
                  <c:v>43.688545256615299</c:v>
                </c:pt>
                <c:pt idx="877">
                  <c:v>43.8158239927143</c:v>
                </c:pt>
                <c:pt idx="878">
                  <c:v>43.9619844981885</c:v>
                </c:pt>
                <c:pt idx="879">
                  <c:v>44.077848244220597</c:v>
                </c:pt>
                <c:pt idx="880">
                  <c:v>44.147020179540498</c:v>
                </c:pt>
                <c:pt idx="881">
                  <c:v>44.3281957150853</c:v>
                </c:pt>
                <c:pt idx="882">
                  <c:v>44.503687388957204</c:v>
                </c:pt>
                <c:pt idx="883">
                  <c:v>44.530644148350397</c:v>
                </c:pt>
                <c:pt idx="884">
                  <c:v>44.557401886209803</c:v>
                </c:pt>
                <c:pt idx="885">
                  <c:v>44.6308415606618</c:v>
                </c:pt>
                <c:pt idx="886">
                  <c:v>44.854844197630896</c:v>
                </c:pt>
                <c:pt idx="887">
                  <c:v>45.247500270367297</c:v>
                </c:pt>
                <c:pt idx="888">
                  <c:v>45.315083835036198</c:v>
                </c:pt>
                <c:pt idx="889">
                  <c:v>45.381631955266599</c:v>
                </c:pt>
                <c:pt idx="890">
                  <c:v>45.640482308934203</c:v>
                </c:pt>
                <c:pt idx="891">
                  <c:v>45.7294901412074</c:v>
                </c:pt>
                <c:pt idx="892">
                  <c:v>45.867839196459101</c:v>
                </c:pt>
                <c:pt idx="893">
                  <c:v>45.983908860012903</c:v>
                </c:pt>
                <c:pt idx="894">
                  <c:v>46.019769480214102</c:v>
                </c:pt>
                <c:pt idx="895">
                  <c:v>46.386307405070099</c:v>
                </c:pt>
                <c:pt idx="896">
                  <c:v>46.588343018899202</c:v>
                </c:pt>
                <c:pt idx="897">
                  <c:v>46.695639958367401</c:v>
                </c:pt>
                <c:pt idx="898">
                  <c:v>46.8034402669823</c:v>
                </c:pt>
                <c:pt idx="899">
                  <c:v>46.959796523675301</c:v>
                </c:pt>
                <c:pt idx="900">
                  <c:v>47.122421182454197</c:v>
                </c:pt>
                <c:pt idx="901">
                  <c:v>47.482429045945999</c:v>
                </c:pt>
                <c:pt idx="902">
                  <c:v>47.7064017408943</c:v>
                </c:pt>
                <c:pt idx="903">
                  <c:v>47.803762621939804</c:v>
                </c:pt>
                <c:pt idx="904">
                  <c:v>48.027302903816697</c:v>
                </c:pt>
                <c:pt idx="905">
                  <c:v>48.104790594239503</c:v>
                </c:pt>
                <c:pt idx="906">
                  <c:v>48.206488342717897</c:v>
                </c:pt>
                <c:pt idx="907">
                  <c:v>48.3144988974041</c:v>
                </c:pt>
                <c:pt idx="908">
                  <c:v>48.446939802382602</c:v>
                </c:pt>
                <c:pt idx="909">
                  <c:v>48.5335377033296</c:v>
                </c:pt>
                <c:pt idx="910">
                  <c:v>48.976229849965002</c:v>
                </c:pt>
                <c:pt idx="911">
                  <c:v>49.012368893250802</c:v>
                </c:pt>
                <c:pt idx="912">
                  <c:v>49.1539829147464</c:v>
                </c:pt>
                <c:pt idx="913">
                  <c:v>49.3690627363926</c:v>
                </c:pt>
                <c:pt idx="914">
                  <c:v>49.622763575985999</c:v>
                </c:pt>
                <c:pt idx="915">
                  <c:v>49.630875162780299</c:v>
                </c:pt>
                <c:pt idx="916">
                  <c:v>49.996563591018699</c:v>
                </c:pt>
                <c:pt idx="917">
                  <c:v>50.134263709124497</c:v>
                </c:pt>
                <c:pt idx="918">
                  <c:v>50.179779410124397</c:v>
                </c:pt>
                <c:pt idx="919">
                  <c:v>50.244765329868201</c:v>
                </c:pt>
                <c:pt idx="920">
                  <c:v>50.252131905168902</c:v>
                </c:pt>
                <c:pt idx="921">
                  <c:v>50.2726523873812</c:v>
                </c:pt>
                <c:pt idx="922">
                  <c:v>50.646800381825003</c:v>
                </c:pt>
                <c:pt idx="923">
                  <c:v>51.383257956937598</c:v>
                </c:pt>
                <c:pt idx="924">
                  <c:v>51.738569393516201</c:v>
                </c:pt>
                <c:pt idx="925">
                  <c:v>51.837978439167799</c:v>
                </c:pt>
                <c:pt idx="926">
                  <c:v>51.925105437636397</c:v>
                </c:pt>
                <c:pt idx="927">
                  <c:v>52.049605661765398</c:v>
                </c:pt>
                <c:pt idx="928">
                  <c:v>52.403831129655899</c:v>
                </c:pt>
                <c:pt idx="929">
                  <c:v>52.4099622124291</c:v>
                </c:pt>
                <c:pt idx="930">
                  <c:v>52.941701907426697</c:v>
                </c:pt>
                <c:pt idx="931">
                  <c:v>53.161385533265197</c:v>
                </c:pt>
                <c:pt idx="932">
                  <c:v>53.192957901514397</c:v>
                </c:pt>
                <c:pt idx="933">
                  <c:v>53.5064709099168</c:v>
                </c:pt>
                <c:pt idx="934">
                  <c:v>53.698761627613401</c:v>
                </c:pt>
                <c:pt idx="935">
                  <c:v>53.819386285917801</c:v>
                </c:pt>
                <c:pt idx="936">
                  <c:v>54.639161257647899</c:v>
                </c:pt>
                <c:pt idx="937">
                  <c:v>55.022455402413797</c:v>
                </c:pt>
                <c:pt idx="938">
                  <c:v>55.684158868178201</c:v>
                </c:pt>
                <c:pt idx="939">
                  <c:v>56.709327055715903</c:v>
                </c:pt>
                <c:pt idx="940">
                  <c:v>56.806421488523497</c:v>
                </c:pt>
                <c:pt idx="941">
                  <c:v>56.827003202044402</c:v>
                </c:pt>
                <c:pt idx="942">
                  <c:v>56.859427757752698</c:v>
                </c:pt>
                <c:pt idx="943">
                  <c:v>56.927468972855202</c:v>
                </c:pt>
                <c:pt idx="944">
                  <c:v>57.466119779848498</c:v>
                </c:pt>
                <c:pt idx="945">
                  <c:v>58.092567812946101</c:v>
                </c:pt>
                <c:pt idx="946">
                  <c:v>58.507092176579803</c:v>
                </c:pt>
                <c:pt idx="947">
                  <c:v>59.052640824222003</c:v>
                </c:pt>
                <c:pt idx="948">
                  <c:v>59.455267126315199</c:v>
                </c:pt>
                <c:pt idx="949">
                  <c:v>59.933851818197397</c:v>
                </c:pt>
                <c:pt idx="950">
                  <c:v>60.398909984156496</c:v>
                </c:pt>
                <c:pt idx="951">
                  <c:v>60.759201656422803</c:v>
                </c:pt>
                <c:pt idx="952">
                  <c:v>61.268599527301198</c:v>
                </c:pt>
                <c:pt idx="953">
                  <c:v>61.316213436556602</c:v>
                </c:pt>
                <c:pt idx="954">
                  <c:v>61.756010329350801</c:v>
                </c:pt>
                <c:pt idx="955">
                  <c:v>61.792750629239698</c:v>
                </c:pt>
                <c:pt idx="956">
                  <c:v>62.469436387174703</c:v>
                </c:pt>
                <c:pt idx="957">
                  <c:v>62.842931850456601</c:v>
                </c:pt>
                <c:pt idx="958">
                  <c:v>63.038261583074899</c:v>
                </c:pt>
                <c:pt idx="959">
                  <c:v>63.328327211194598</c:v>
                </c:pt>
                <c:pt idx="960">
                  <c:v>64.064306788146496</c:v>
                </c:pt>
                <c:pt idx="961">
                  <c:v>64.167219143360896</c:v>
                </c:pt>
                <c:pt idx="962">
                  <c:v>64.577466594629897</c:v>
                </c:pt>
                <c:pt idx="963">
                  <c:v>64.670528257840303</c:v>
                </c:pt>
                <c:pt idx="964">
                  <c:v>65.202563601189297</c:v>
                </c:pt>
                <c:pt idx="965">
                  <c:v>65.279090284013193</c:v>
                </c:pt>
                <c:pt idx="966">
                  <c:v>65.547770610079198</c:v>
                </c:pt>
                <c:pt idx="967">
                  <c:v>66.437820431719899</c:v>
                </c:pt>
                <c:pt idx="968">
                  <c:v>66.442678086916501</c:v>
                </c:pt>
                <c:pt idx="969">
                  <c:v>66.612973036819099</c:v>
                </c:pt>
                <c:pt idx="970">
                  <c:v>66.7051815154189</c:v>
                </c:pt>
                <c:pt idx="971">
                  <c:v>67.156996414065404</c:v>
                </c:pt>
                <c:pt idx="972">
                  <c:v>67.616027845644396</c:v>
                </c:pt>
                <c:pt idx="973">
                  <c:v>67.824863335692299</c:v>
                </c:pt>
                <c:pt idx="974">
                  <c:v>68.1929532164866</c:v>
                </c:pt>
                <c:pt idx="975">
                  <c:v>70.042905929141696</c:v>
                </c:pt>
                <c:pt idx="976">
                  <c:v>71.728666982444494</c:v>
                </c:pt>
                <c:pt idx="977">
                  <c:v>74.074462633104304</c:v>
                </c:pt>
                <c:pt idx="978">
                  <c:v>74.403861674352598</c:v>
                </c:pt>
                <c:pt idx="979">
                  <c:v>75.662978477300399</c:v>
                </c:pt>
                <c:pt idx="980">
                  <c:v>75.838531758160599</c:v>
                </c:pt>
                <c:pt idx="981">
                  <c:v>76.305731150822794</c:v>
                </c:pt>
                <c:pt idx="982">
                  <c:v>76.438436675341194</c:v>
                </c:pt>
                <c:pt idx="983">
                  <c:v>83.271639067204006</c:v>
                </c:pt>
                <c:pt idx="984">
                  <c:v>84.062278585820096</c:v>
                </c:pt>
                <c:pt idx="985">
                  <c:v>86.123752705277198</c:v>
                </c:pt>
                <c:pt idx="986">
                  <c:v>87.048533204467304</c:v>
                </c:pt>
                <c:pt idx="987">
                  <c:v>87.436216528983095</c:v>
                </c:pt>
                <c:pt idx="988">
                  <c:v>89.858150080183194</c:v>
                </c:pt>
                <c:pt idx="989">
                  <c:v>90.945161849597099</c:v>
                </c:pt>
                <c:pt idx="990">
                  <c:v>95.324571989942001</c:v>
                </c:pt>
                <c:pt idx="991">
                  <c:v>95.855892047622802</c:v>
                </c:pt>
                <c:pt idx="992">
                  <c:v>98.280981898644598</c:v>
                </c:pt>
                <c:pt idx="993">
                  <c:v>99.437630892136696</c:v>
                </c:pt>
                <c:pt idx="994">
                  <c:v>101.075427204707</c:v>
                </c:pt>
                <c:pt idx="995">
                  <c:v>101.30093648982201</c:v>
                </c:pt>
                <c:pt idx="996">
                  <c:v>101.701735303143</c:v>
                </c:pt>
                <c:pt idx="997">
                  <c:v>101.73724960803401</c:v>
                </c:pt>
                <c:pt idx="998">
                  <c:v>109.261299592661</c:v>
                </c:pt>
                <c:pt idx="999">
                  <c:v>114.852627289699</c:v>
                </c:pt>
                <c:pt idx="1000">
                  <c:v>134.21102973269899</c:v>
                </c:pt>
              </c:numCache>
            </c:numRef>
          </c:xVal>
          <c:yVal>
            <c:numRef>
              <c:f>'[Example-competing risk vs censored-output tables-Jan 2018.xlsx]crisktab'!$E$6:$E$1006</c:f>
              <c:numCache>
                <c:formatCode>0.0%</c:formatCode>
                <c:ptCount val="1001"/>
                <c:pt idx="0">
                  <c:v>1</c:v>
                </c:pt>
                <c:pt idx="1">
                  <c:v>0.999</c:v>
                </c:pt>
                <c:pt idx="2">
                  <c:v>0.998</c:v>
                </c:pt>
                <c:pt idx="3">
                  <c:v>0.997</c:v>
                </c:pt>
                <c:pt idx="4">
                  <c:v>0.996</c:v>
                </c:pt>
                <c:pt idx="5">
                  <c:v>0.995</c:v>
                </c:pt>
                <c:pt idx="6">
                  <c:v>0.99399999999999999</c:v>
                </c:pt>
                <c:pt idx="7">
                  <c:v>0.99299999999999999</c:v>
                </c:pt>
                <c:pt idx="8">
                  <c:v>0.99199999999999999</c:v>
                </c:pt>
                <c:pt idx="9">
                  <c:v>0.99099999999999999</c:v>
                </c:pt>
                <c:pt idx="10">
                  <c:v>0.99</c:v>
                </c:pt>
                <c:pt idx="11">
                  <c:v>0.98899999999999999</c:v>
                </c:pt>
                <c:pt idx="12">
                  <c:v>0.98799999999999999</c:v>
                </c:pt>
                <c:pt idx="13">
                  <c:v>0.98699999999999999</c:v>
                </c:pt>
                <c:pt idx="14">
                  <c:v>0.98599999999999999</c:v>
                </c:pt>
                <c:pt idx="15">
                  <c:v>0.98499999999999999</c:v>
                </c:pt>
                <c:pt idx="16">
                  <c:v>0.98399999999999999</c:v>
                </c:pt>
                <c:pt idx="17">
                  <c:v>0.98299999999999998</c:v>
                </c:pt>
                <c:pt idx="18">
                  <c:v>0.98199999999999998</c:v>
                </c:pt>
                <c:pt idx="19">
                  <c:v>0.98099999999999998</c:v>
                </c:pt>
                <c:pt idx="20">
                  <c:v>0.98</c:v>
                </c:pt>
                <c:pt idx="21">
                  <c:v>0.97899999999999998</c:v>
                </c:pt>
                <c:pt idx="22">
                  <c:v>0.97799999999999998</c:v>
                </c:pt>
                <c:pt idx="23">
                  <c:v>0.97699999999999998</c:v>
                </c:pt>
                <c:pt idx="24">
                  <c:v>0.97599999999999998</c:v>
                </c:pt>
                <c:pt idx="25">
                  <c:v>0.97499999999999998</c:v>
                </c:pt>
                <c:pt idx="26">
                  <c:v>0.97399999999999998</c:v>
                </c:pt>
                <c:pt idx="27">
                  <c:v>0.97299999999999998</c:v>
                </c:pt>
                <c:pt idx="28">
                  <c:v>0.97199999999999998</c:v>
                </c:pt>
                <c:pt idx="29">
                  <c:v>0.97099999999999997</c:v>
                </c:pt>
                <c:pt idx="30">
                  <c:v>0.97</c:v>
                </c:pt>
                <c:pt idx="31">
                  <c:v>0.96899999999999997</c:v>
                </c:pt>
                <c:pt idx="32">
                  <c:v>0.96799999999999997</c:v>
                </c:pt>
                <c:pt idx="33">
                  <c:v>0.96699999999999997</c:v>
                </c:pt>
                <c:pt idx="34">
                  <c:v>0.96599999999999997</c:v>
                </c:pt>
                <c:pt idx="35">
                  <c:v>0.96499999999999997</c:v>
                </c:pt>
                <c:pt idx="36">
                  <c:v>0.96399999999999997</c:v>
                </c:pt>
                <c:pt idx="37">
                  <c:v>0.96299999999999997</c:v>
                </c:pt>
                <c:pt idx="38">
                  <c:v>0.96199999999999997</c:v>
                </c:pt>
                <c:pt idx="39">
                  <c:v>0.96099999999999997</c:v>
                </c:pt>
                <c:pt idx="40">
                  <c:v>0.96</c:v>
                </c:pt>
                <c:pt idx="41">
                  <c:v>0.95899999999999996</c:v>
                </c:pt>
                <c:pt idx="42">
                  <c:v>0.95799999999999996</c:v>
                </c:pt>
                <c:pt idx="43">
                  <c:v>0.95699999999999996</c:v>
                </c:pt>
                <c:pt idx="44">
                  <c:v>0.95599999999999996</c:v>
                </c:pt>
                <c:pt idx="45">
                  <c:v>0.95499999999999996</c:v>
                </c:pt>
                <c:pt idx="46">
                  <c:v>0.95399999999999996</c:v>
                </c:pt>
                <c:pt idx="47">
                  <c:v>0.95299999999999996</c:v>
                </c:pt>
                <c:pt idx="48">
                  <c:v>0.95199999999999996</c:v>
                </c:pt>
                <c:pt idx="49">
                  <c:v>0.95099999999999996</c:v>
                </c:pt>
                <c:pt idx="50">
                  <c:v>0.95</c:v>
                </c:pt>
                <c:pt idx="51">
                  <c:v>0.94899999999999995</c:v>
                </c:pt>
                <c:pt idx="52">
                  <c:v>0.94799999999999995</c:v>
                </c:pt>
                <c:pt idx="53">
                  <c:v>0.94699999999999995</c:v>
                </c:pt>
                <c:pt idx="54">
                  <c:v>0.94599999999999995</c:v>
                </c:pt>
                <c:pt idx="55">
                  <c:v>0.94499999999999995</c:v>
                </c:pt>
                <c:pt idx="56">
                  <c:v>0.94399999999999995</c:v>
                </c:pt>
                <c:pt idx="57">
                  <c:v>0.94299999999999995</c:v>
                </c:pt>
                <c:pt idx="58">
                  <c:v>0.94199999999999995</c:v>
                </c:pt>
                <c:pt idx="59">
                  <c:v>0.94099999999999995</c:v>
                </c:pt>
                <c:pt idx="60">
                  <c:v>0.94</c:v>
                </c:pt>
                <c:pt idx="61">
                  <c:v>0.93899999999999995</c:v>
                </c:pt>
                <c:pt idx="62">
                  <c:v>0.93799999999999994</c:v>
                </c:pt>
                <c:pt idx="63">
                  <c:v>0.93700000000000006</c:v>
                </c:pt>
                <c:pt idx="64">
                  <c:v>0.93600000000000005</c:v>
                </c:pt>
                <c:pt idx="65">
                  <c:v>0.93500000000000005</c:v>
                </c:pt>
                <c:pt idx="66">
                  <c:v>0.93400000000000005</c:v>
                </c:pt>
                <c:pt idx="67">
                  <c:v>0.93300000000000005</c:v>
                </c:pt>
                <c:pt idx="68">
                  <c:v>0.93200000000000005</c:v>
                </c:pt>
                <c:pt idx="69">
                  <c:v>0.93100000000000005</c:v>
                </c:pt>
                <c:pt idx="70">
                  <c:v>0.93</c:v>
                </c:pt>
                <c:pt idx="71">
                  <c:v>0.92900000000000005</c:v>
                </c:pt>
                <c:pt idx="72">
                  <c:v>0.92800000000000005</c:v>
                </c:pt>
                <c:pt idx="73">
                  <c:v>0.92700000000000005</c:v>
                </c:pt>
                <c:pt idx="74">
                  <c:v>0.92600000000000005</c:v>
                </c:pt>
                <c:pt idx="75">
                  <c:v>0.92500000000000004</c:v>
                </c:pt>
                <c:pt idx="76">
                  <c:v>0.92400000000000004</c:v>
                </c:pt>
                <c:pt idx="77">
                  <c:v>0.92300000000000004</c:v>
                </c:pt>
                <c:pt idx="78">
                  <c:v>0.92200000000000004</c:v>
                </c:pt>
                <c:pt idx="79">
                  <c:v>0.92100000000000004</c:v>
                </c:pt>
                <c:pt idx="80">
                  <c:v>0.92</c:v>
                </c:pt>
                <c:pt idx="81">
                  <c:v>0.91900000000000004</c:v>
                </c:pt>
                <c:pt idx="82">
                  <c:v>0.91800000000000004</c:v>
                </c:pt>
                <c:pt idx="83">
                  <c:v>0.91700000000000004</c:v>
                </c:pt>
                <c:pt idx="84">
                  <c:v>0.91600000000000004</c:v>
                </c:pt>
                <c:pt idx="85">
                  <c:v>0.91500000000000004</c:v>
                </c:pt>
                <c:pt idx="86">
                  <c:v>0.91400000000000003</c:v>
                </c:pt>
                <c:pt idx="87">
                  <c:v>0.91300000000000003</c:v>
                </c:pt>
                <c:pt idx="88">
                  <c:v>0.91200000000000003</c:v>
                </c:pt>
                <c:pt idx="89">
                  <c:v>0.91100000000000003</c:v>
                </c:pt>
                <c:pt idx="90">
                  <c:v>0.91</c:v>
                </c:pt>
                <c:pt idx="91">
                  <c:v>0.90900000000000003</c:v>
                </c:pt>
                <c:pt idx="92">
                  <c:v>0.90800000000000003</c:v>
                </c:pt>
                <c:pt idx="93">
                  <c:v>0.90700000000000003</c:v>
                </c:pt>
                <c:pt idx="94">
                  <c:v>0.90600000000000003</c:v>
                </c:pt>
                <c:pt idx="95">
                  <c:v>0.90500000000000003</c:v>
                </c:pt>
                <c:pt idx="96">
                  <c:v>0.90400000000000003</c:v>
                </c:pt>
                <c:pt idx="97">
                  <c:v>0.90300000000000002</c:v>
                </c:pt>
                <c:pt idx="98">
                  <c:v>0.90200000000000002</c:v>
                </c:pt>
                <c:pt idx="99">
                  <c:v>0.90100000000000002</c:v>
                </c:pt>
                <c:pt idx="100">
                  <c:v>0.9</c:v>
                </c:pt>
                <c:pt idx="101">
                  <c:v>0.89900000000000002</c:v>
                </c:pt>
                <c:pt idx="102">
                  <c:v>0.89800000000000002</c:v>
                </c:pt>
                <c:pt idx="103">
                  <c:v>0.89700000000000002</c:v>
                </c:pt>
                <c:pt idx="104">
                  <c:v>0.89600000000000002</c:v>
                </c:pt>
                <c:pt idx="105">
                  <c:v>0.89500000000000002</c:v>
                </c:pt>
                <c:pt idx="106">
                  <c:v>0.89400000000000002</c:v>
                </c:pt>
                <c:pt idx="107">
                  <c:v>0.89300000000000002</c:v>
                </c:pt>
                <c:pt idx="108">
                  <c:v>0.89200000000000002</c:v>
                </c:pt>
                <c:pt idx="109">
                  <c:v>0.89100000000000001</c:v>
                </c:pt>
                <c:pt idx="110">
                  <c:v>0.89</c:v>
                </c:pt>
                <c:pt idx="111">
                  <c:v>0.88900000000000001</c:v>
                </c:pt>
                <c:pt idx="112">
                  <c:v>0.88800000000000001</c:v>
                </c:pt>
                <c:pt idx="113">
                  <c:v>0.88700000000000001</c:v>
                </c:pt>
                <c:pt idx="114">
                  <c:v>0.88600000000000001</c:v>
                </c:pt>
                <c:pt idx="115">
                  <c:v>0.88500000000000001</c:v>
                </c:pt>
                <c:pt idx="116">
                  <c:v>0.88400000000000001</c:v>
                </c:pt>
                <c:pt idx="117">
                  <c:v>0.88300000000000001</c:v>
                </c:pt>
                <c:pt idx="118">
                  <c:v>0.88200000000000001</c:v>
                </c:pt>
                <c:pt idx="119">
                  <c:v>0.88100000000000001</c:v>
                </c:pt>
                <c:pt idx="120">
                  <c:v>0.88</c:v>
                </c:pt>
                <c:pt idx="121">
                  <c:v>0.879</c:v>
                </c:pt>
                <c:pt idx="122">
                  <c:v>0.878</c:v>
                </c:pt>
                <c:pt idx="123">
                  <c:v>0.877</c:v>
                </c:pt>
                <c:pt idx="124">
                  <c:v>0.876</c:v>
                </c:pt>
                <c:pt idx="125">
                  <c:v>0.875</c:v>
                </c:pt>
                <c:pt idx="126">
                  <c:v>0.874</c:v>
                </c:pt>
                <c:pt idx="127">
                  <c:v>0.873</c:v>
                </c:pt>
                <c:pt idx="128">
                  <c:v>0.872</c:v>
                </c:pt>
                <c:pt idx="129">
                  <c:v>0.871</c:v>
                </c:pt>
                <c:pt idx="130">
                  <c:v>0.87</c:v>
                </c:pt>
                <c:pt idx="131">
                  <c:v>0.86899999999999999</c:v>
                </c:pt>
                <c:pt idx="132">
                  <c:v>0.86799999999999999</c:v>
                </c:pt>
                <c:pt idx="133">
                  <c:v>0.86699999999999999</c:v>
                </c:pt>
                <c:pt idx="134">
                  <c:v>0.86599999999999999</c:v>
                </c:pt>
                <c:pt idx="135">
                  <c:v>0.86499999999999999</c:v>
                </c:pt>
                <c:pt idx="136">
                  <c:v>0.86399999999999999</c:v>
                </c:pt>
                <c:pt idx="137">
                  <c:v>0.86299999999999999</c:v>
                </c:pt>
                <c:pt idx="138">
                  <c:v>0.86199999999999999</c:v>
                </c:pt>
                <c:pt idx="139">
                  <c:v>0.86099999999999999</c:v>
                </c:pt>
                <c:pt idx="140">
                  <c:v>0.86</c:v>
                </c:pt>
                <c:pt idx="141">
                  <c:v>0.85899999999999999</c:v>
                </c:pt>
                <c:pt idx="142">
                  <c:v>0.85799999999999998</c:v>
                </c:pt>
                <c:pt idx="143">
                  <c:v>0.85699999999999998</c:v>
                </c:pt>
                <c:pt idx="144">
                  <c:v>0.85599999999999998</c:v>
                </c:pt>
                <c:pt idx="145">
                  <c:v>0.85499999999999998</c:v>
                </c:pt>
                <c:pt idx="146">
                  <c:v>0.85399999999999998</c:v>
                </c:pt>
                <c:pt idx="147">
                  <c:v>0.85299999999999998</c:v>
                </c:pt>
                <c:pt idx="148">
                  <c:v>0.85199999999999998</c:v>
                </c:pt>
                <c:pt idx="149">
                  <c:v>0.85099999999999998</c:v>
                </c:pt>
                <c:pt idx="150">
                  <c:v>0.85</c:v>
                </c:pt>
                <c:pt idx="151">
                  <c:v>0.84899999999999998</c:v>
                </c:pt>
                <c:pt idx="152">
                  <c:v>0.84799999999999998</c:v>
                </c:pt>
                <c:pt idx="153">
                  <c:v>0.84699999999999998</c:v>
                </c:pt>
                <c:pt idx="154">
                  <c:v>0.84599999999999997</c:v>
                </c:pt>
                <c:pt idx="155">
                  <c:v>0.84499999999999997</c:v>
                </c:pt>
                <c:pt idx="156">
                  <c:v>0.84399999999999997</c:v>
                </c:pt>
                <c:pt idx="157">
                  <c:v>0.84299999999999997</c:v>
                </c:pt>
                <c:pt idx="158">
                  <c:v>0.84199999999999997</c:v>
                </c:pt>
                <c:pt idx="159">
                  <c:v>0.84099999999999997</c:v>
                </c:pt>
                <c:pt idx="160">
                  <c:v>0.84</c:v>
                </c:pt>
                <c:pt idx="161">
                  <c:v>0.83899999999999997</c:v>
                </c:pt>
                <c:pt idx="162">
                  <c:v>0.83799999999999997</c:v>
                </c:pt>
                <c:pt idx="163">
                  <c:v>0.83699999999999997</c:v>
                </c:pt>
                <c:pt idx="164">
                  <c:v>0.83599999999999997</c:v>
                </c:pt>
                <c:pt idx="165">
                  <c:v>0.83499999999999996</c:v>
                </c:pt>
                <c:pt idx="166">
                  <c:v>0.83399999999999996</c:v>
                </c:pt>
                <c:pt idx="167">
                  <c:v>0.83299999999999996</c:v>
                </c:pt>
                <c:pt idx="168">
                  <c:v>0.83199999999999996</c:v>
                </c:pt>
                <c:pt idx="169">
                  <c:v>0.83099999999999996</c:v>
                </c:pt>
                <c:pt idx="170">
                  <c:v>0.83</c:v>
                </c:pt>
                <c:pt idx="171">
                  <c:v>0.82899999999999996</c:v>
                </c:pt>
                <c:pt idx="172">
                  <c:v>0.82799999999999996</c:v>
                </c:pt>
                <c:pt idx="173">
                  <c:v>0.82699999999999996</c:v>
                </c:pt>
                <c:pt idx="174">
                  <c:v>0.82599999999999996</c:v>
                </c:pt>
                <c:pt idx="175">
                  <c:v>0.82499999999999996</c:v>
                </c:pt>
                <c:pt idx="176">
                  <c:v>0.82399999999999995</c:v>
                </c:pt>
                <c:pt idx="177">
                  <c:v>0.82299999999999995</c:v>
                </c:pt>
                <c:pt idx="178">
                  <c:v>0.82199999999999995</c:v>
                </c:pt>
                <c:pt idx="179">
                  <c:v>0.82099999999999995</c:v>
                </c:pt>
                <c:pt idx="180">
                  <c:v>0.82</c:v>
                </c:pt>
                <c:pt idx="181">
                  <c:v>0.81899999999999995</c:v>
                </c:pt>
                <c:pt idx="182">
                  <c:v>0.81799999999999995</c:v>
                </c:pt>
                <c:pt idx="183">
                  <c:v>0.81699999999999995</c:v>
                </c:pt>
                <c:pt idx="184">
                  <c:v>0.81599999999999995</c:v>
                </c:pt>
                <c:pt idx="185">
                  <c:v>0.81499999999999995</c:v>
                </c:pt>
                <c:pt idx="186">
                  <c:v>0.81399999999999995</c:v>
                </c:pt>
                <c:pt idx="187">
                  <c:v>0.81299999999999994</c:v>
                </c:pt>
                <c:pt idx="188">
                  <c:v>0.81200000000000006</c:v>
                </c:pt>
                <c:pt idx="189">
                  <c:v>0.81100000000000005</c:v>
                </c:pt>
                <c:pt idx="190">
                  <c:v>0.81</c:v>
                </c:pt>
                <c:pt idx="191">
                  <c:v>0.80900000000000005</c:v>
                </c:pt>
                <c:pt idx="192">
                  <c:v>0.80800000000000005</c:v>
                </c:pt>
                <c:pt idx="193">
                  <c:v>0.80700000000000005</c:v>
                </c:pt>
                <c:pt idx="194">
                  <c:v>0.80600000000000005</c:v>
                </c:pt>
                <c:pt idx="195">
                  <c:v>0.80500000000000005</c:v>
                </c:pt>
                <c:pt idx="196">
                  <c:v>0.80400000000000005</c:v>
                </c:pt>
                <c:pt idx="197">
                  <c:v>0.80300000000000005</c:v>
                </c:pt>
                <c:pt idx="198">
                  <c:v>0.80200000000000005</c:v>
                </c:pt>
                <c:pt idx="199">
                  <c:v>0.80100000000000005</c:v>
                </c:pt>
                <c:pt idx="200">
                  <c:v>0.8</c:v>
                </c:pt>
                <c:pt idx="201">
                  <c:v>0.79900000000000004</c:v>
                </c:pt>
                <c:pt idx="202">
                  <c:v>0.79800000000000004</c:v>
                </c:pt>
                <c:pt idx="203">
                  <c:v>0.79700000000000004</c:v>
                </c:pt>
                <c:pt idx="204">
                  <c:v>0.79600000000000004</c:v>
                </c:pt>
                <c:pt idx="205">
                  <c:v>0.79500000000000004</c:v>
                </c:pt>
                <c:pt idx="206">
                  <c:v>0.79400000000000004</c:v>
                </c:pt>
                <c:pt idx="207">
                  <c:v>0.79300000000000004</c:v>
                </c:pt>
                <c:pt idx="208">
                  <c:v>0.79200000000000004</c:v>
                </c:pt>
                <c:pt idx="209">
                  <c:v>0.79100000000000004</c:v>
                </c:pt>
                <c:pt idx="210">
                  <c:v>0.79</c:v>
                </c:pt>
                <c:pt idx="211">
                  <c:v>0.78900000000000003</c:v>
                </c:pt>
                <c:pt idx="212">
                  <c:v>0.78800000000000003</c:v>
                </c:pt>
                <c:pt idx="213">
                  <c:v>0.78700000000000003</c:v>
                </c:pt>
                <c:pt idx="214">
                  <c:v>0.78600000000000003</c:v>
                </c:pt>
                <c:pt idx="215">
                  <c:v>0.78500000000000003</c:v>
                </c:pt>
                <c:pt idx="216">
                  <c:v>0.78400000000000003</c:v>
                </c:pt>
                <c:pt idx="217">
                  <c:v>0.78300000000000003</c:v>
                </c:pt>
                <c:pt idx="218">
                  <c:v>0.78200000000000003</c:v>
                </c:pt>
                <c:pt idx="219">
                  <c:v>0.78100000000000003</c:v>
                </c:pt>
                <c:pt idx="220">
                  <c:v>0.78</c:v>
                </c:pt>
                <c:pt idx="221">
                  <c:v>0.77900000000000003</c:v>
                </c:pt>
                <c:pt idx="222">
                  <c:v>0.77800000000000002</c:v>
                </c:pt>
                <c:pt idx="223">
                  <c:v>0.77700000000000002</c:v>
                </c:pt>
                <c:pt idx="224">
                  <c:v>0.77600000000000002</c:v>
                </c:pt>
                <c:pt idx="225">
                  <c:v>0.77500000000000002</c:v>
                </c:pt>
                <c:pt idx="226">
                  <c:v>0.77400000000000002</c:v>
                </c:pt>
                <c:pt idx="227">
                  <c:v>0.77300000000000002</c:v>
                </c:pt>
                <c:pt idx="228">
                  <c:v>0.77200000000000002</c:v>
                </c:pt>
                <c:pt idx="229">
                  <c:v>0.77100000000000002</c:v>
                </c:pt>
                <c:pt idx="230">
                  <c:v>0.77</c:v>
                </c:pt>
                <c:pt idx="231">
                  <c:v>0.76900000000000002</c:v>
                </c:pt>
                <c:pt idx="232">
                  <c:v>0.76800000000000002</c:v>
                </c:pt>
                <c:pt idx="233">
                  <c:v>0.76700000000000002</c:v>
                </c:pt>
                <c:pt idx="234">
                  <c:v>0.76600000000000001</c:v>
                </c:pt>
                <c:pt idx="235">
                  <c:v>0.76500000000000001</c:v>
                </c:pt>
                <c:pt idx="236">
                  <c:v>0.76400000000000001</c:v>
                </c:pt>
                <c:pt idx="237">
                  <c:v>0.76300000000000001</c:v>
                </c:pt>
                <c:pt idx="238">
                  <c:v>0.76200000000000001</c:v>
                </c:pt>
                <c:pt idx="239">
                  <c:v>0.76100000000000001</c:v>
                </c:pt>
                <c:pt idx="240">
                  <c:v>0.76</c:v>
                </c:pt>
                <c:pt idx="241">
                  <c:v>0.75900000000000001</c:v>
                </c:pt>
                <c:pt idx="242">
                  <c:v>0.75800000000000001</c:v>
                </c:pt>
                <c:pt idx="243">
                  <c:v>0.75700000000000001</c:v>
                </c:pt>
                <c:pt idx="244">
                  <c:v>0.75600000000000001</c:v>
                </c:pt>
                <c:pt idx="245">
                  <c:v>0.755</c:v>
                </c:pt>
                <c:pt idx="246">
                  <c:v>0.754</c:v>
                </c:pt>
                <c:pt idx="247">
                  <c:v>0.753</c:v>
                </c:pt>
                <c:pt idx="248">
                  <c:v>0.752</c:v>
                </c:pt>
                <c:pt idx="249">
                  <c:v>0.751</c:v>
                </c:pt>
                <c:pt idx="250">
                  <c:v>0.75</c:v>
                </c:pt>
                <c:pt idx="251">
                  <c:v>0.749</c:v>
                </c:pt>
                <c:pt idx="252">
                  <c:v>0.748</c:v>
                </c:pt>
                <c:pt idx="253">
                  <c:v>0.747</c:v>
                </c:pt>
                <c:pt idx="254">
                  <c:v>0.746</c:v>
                </c:pt>
                <c:pt idx="255">
                  <c:v>0.745</c:v>
                </c:pt>
                <c:pt idx="256">
                  <c:v>0.74399999999999999</c:v>
                </c:pt>
                <c:pt idx="257">
                  <c:v>0.74299999999999999</c:v>
                </c:pt>
                <c:pt idx="258">
                  <c:v>0.74199999999999999</c:v>
                </c:pt>
                <c:pt idx="259">
                  <c:v>0.74099999999999999</c:v>
                </c:pt>
                <c:pt idx="260">
                  <c:v>0.74</c:v>
                </c:pt>
                <c:pt idx="261">
                  <c:v>0.73899999999999999</c:v>
                </c:pt>
                <c:pt idx="262">
                  <c:v>0.73799999999999999</c:v>
                </c:pt>
                <c:pt idx="263">
                  <c:v>0.73699999999999999</c:v>
                </c:pt>
                <c:pt idx="264">
                  <c:v>0.73599999999999999</c:v>
                </c:pt>
                <c:pt idx="265">
                  <c:v>0.73499999999999999</c:v>
                </c:pt>
                <c:pt idx="266">
                  <c:v>0.73399999999999999</c:v>
                </c:pt>
                <c:pt idx="267">
                  <c:v>0.73299999999999998</c:v>
                </c:pt>
                <c:pt idx="268">
                  <c:v>0.73199999999999998</c:v>
                </c:pt>
                <c:pt idx="269">
                  <c:v>0.73099999999999998</c:v>
                </c:pt>
                <c:pt idx="270">
                  <c:v>0.73</c:v>
                </c:pt>
                <c:pt idx="271">
                  <c:v>0.72899999999999998</c:v>
                </c:pt>
                <c:pt idx="272">
                  <c:v>0.72799999999999998</c:v>
                </c:pt>
                <c:pt idx="273">
                  <c:v>0.72699999999999998</c:v>
                </c:pt>
                <c:pt idx="274">
                  <c:v>0.72599999999999998</c:v>
                </c:pt>
                <c:pt idx="275">
                  <c:v>0.72499999999999998</c:v>
                </c:pt>
                <c:pt idx="276">
                  <c:v>0.72399999999999998</c:v>
                </c:pt>
                <c:pt idx="277">
                  <c:v>0.72299999999999998</c:v>
                </c:pt>
                <c:pt idx="278">
                  <c:v>0.72199999999999998</c:v>
                </c:pt>
                <c:pt idx="279">
                  <c:v>0.72099999999999997</c:v>
                </c:pt>
                <c:pt idx="280">
                  <c:v>0.72</c:v>
                </c:pt>
                <c:pt idx="281">
                  <c:v>0.71899999999999997</c:v>
                </c:pt>
                <c:pt idx="282">
                  <c:v>0.71799999999999997</c:v>
                </c:pt>
                <c:pt idx="283">
                  <c:v>0.71699999999999997</c:v>
                </c:pt>
                <c:pt idx="284">
                  <c:v>0.71599999999999997</c:v>
                </c:pt>
                <c:pt idx="285">
                  <c:v>0.71499999999999997</c:v>
                </c:pt>
                <c:pt idx="286">
                  <c:v>0.71399999999999997</c:v>
                </c:pt>
                <c:pt idx="287">
                  <c:v>0.71299999999999997</c:v>
                </c:pt>
                <c:pt idx="288">
                  <c:v>0.71199999999999997</c:v>
                </c:pt>
                <c:pt idx="289">
                  <c:v>0.71099999999999997</c:v>
                </c:pt>
                <c:pt idx="290">
                  <c:v>0.71</c:v>
                </c:pt>
                <c:pt idx="291">
                  <c:v>0.70899999999999996</c:v>
                </c:pt>
                <c:pt idx="292">
                  <c:v>0.70799999999999996</c:v>
                </c:pt>
                <c:pt idx="293">
                  <c:v>0.70699999999999996</c:v>
                </c:pt>
                <c:pt idx="294">
                  <c:v>0.70599999999999996</c:v>
                </c:pt>
                <c:pt idx="295">
                  <c:v>0.70499999999999996</c:v>
                </c:pt>
                <c:pt idx="296">
                  <c:v>0.70399999999999996</c:v>
                </c:pt>
                <c:pt idx="297">
                  <c:v>0.70299999999999996</c:v>
                </c:pt>
                <c:pt idx="298">
                  <c:v>0.70199999999999996</c:v>
                </c:pt>
                <c:pt idx="299">
                  <c:v>0.70099999999999996</c:v>
                </c:pt>
                <c:pt idx="300">
                  <c:v>0.7</c:v>
                </c:pt>
                <c:pt idx="301">
                  <c:v>0.69899999999999995</c:v>
                </c:pt>
                <c:pt idx="302">
                  <c:v>0.69799999999999995</c:v>
                </c:pt>
                <c:pt idx="303">
                  <c:v>0.69699999999999995</c:v>
                </c:pt>
                <c:pt idx="304">
                  <c:v>0.69599999999999995</c:v>
                </c:pt>
                <c:pt idx="305">
                  <c:v>0.69499999999999995</c:v>
                </c:pt>
                <c:pt idx="306">
                  <c:v>0.69399999999999995</c:v>
                </c:pt>
                <c:pt idx="307">
                  <c:v>0.69299999999999995</c:v>
                </c:pt>
                <c:pt idx="308">
                  <c:v>0.69199999999999995</c:v>
                </c:pt>
                <c:pt idx="309">
                  <c:v>0.69099999999999995</c:v>
                </c:pt>
                <c:pt idx="310">
                  <c:v>0.69</c:v>
                </c:pt>
                <c:pt idx="311">
                  <c:v>0.68899999999999995</c:v>
                </c:pt>
                <c:pt idx="312">
                  <c:v>0.68799999999999994</c:v>
                </c:pt>
                <c:pt idx="313">
                  <c:v>0.68700000000000006</c:v>
                </c:pt>
                <c:pt idx="314">
                  <c:v>0.68600000000000005</c:v>
                </c:pt>
                <c:pt idx="315">
                  <c:v>0.68500000000000005</c:v>
                </c:pt>
                <c:pt idx="316">
                  <c:v>0.68400000000000005</c:v>
                </c:pt>
                <c:pt idx="317">
                  <c:v>0.68300000000000005</c:v>
                </c:pt>
                <c:pt idx="318">
                  <c:v>0.68200000000000005</c:v>
                </c:pt>
                <c:pt idx="319">
                  <c:v>0.68100000000000005</c:v>
                </c:pt>
                <c:pt idx="320">
                  <c:v>0.68</c:v>
                </c:pt>
                <c:pt idx="321">
                  <c:v>0.67900000000000005</c:v>
                </c:pt>
                <c:pt idx="322">
                  <c:v>0.67800000000000005</c:v>
                </c:pt>
                <c:pt idx="323">
                  <c:v>0.67700000000000005</c:v>
                </c:pt>
                <c:pt idx="324">
                  <c:v>0.67600000000000005</c:v>
                </c:pt>
                <c:pt idx="325">
                  <c:v>0.67500000000000004</c:v>
                </c:pt>
                <c:pt idx="326">
                  <c:v>0.67400000000000004</c:v>
                </c:pt>
                <c:pt idx="327">
                  <c:v>0.67300000000000004</c:v>
                </c:pt>
                <c:pt idx="328">
                  <c:v>0.67200000000000004</c:v>
                </c:pt>
                <c:pt idx="329">
                  <c:v>0.67100000000000004</c:v>
                </c:pt>
                <c:pt idx="330">
                  <c:v>0.67</c:v>
                </c:pt>
                <c:pt idx="331">
                  <c:v>0.66900000000000004</c:v>
                </c:pt>
                <c:pt idx="332">
                  <c:v>0.66800000000000004</c:v>
                </c:pt>
                <c:pt idx="333">
                  <c:v>0.66700000000000004</c:v>
                </c:pt>
                <c:pt idx="334">
                  <c:v>0.66600000000000004</c:v>
                </c:pt>
                <c:pt idx="335">
                  <c:v>0.66500000000000004</c:v>
                </c:pt>
                <c:pt idx="336">
                  <c:v>0.66400000000000003</c:v>
                </c:pt>
                <c:pt idx="337">
                  <c:v>0.66300000000000003</c:v>
                </c:pt>
                <c:pt idx="338">
                  <c:v>0.66200000000000003</c:v>
                </c:pt>
                <c:pt idx="339">
                  <c:v>0.66100000000000003</c:v>
                </c:pt>
                <c:pt idx="340">
                  <c:v>0.66</c:v>
                </c:pt>
                <c:pt idx="341">
                  <c:v>0.65900000000000003</c:v>
                </c:pt>
                <c:pt idx="342">
                  <c:v>0.65800000000000003</c:v>
                </c:pt>
                <c:pt idx="343">
                  <c:v>0.65700000000000003</c:v>
                </c:pt>
                <c:pt idx="344">
                  <c:v>0.65600000000000003</c:v>
                </c:pt>
                <c:pt idx="345">
                  <c:v>0.65500000000000003</c:v>
                </c:pt>
                <c:pt idx="346">
                  <c:v>0.65400000000000003</c:v>
                </c:pt>
                <c:pt idx="347">
                  <c:v>0.65300000000000002</c:v>
                </c:pt>
                <c:pt idx="348">
                  <c:v>0.65200000000000002</c:v>
                </c:pt>
                <c:pt idx="349">
                  <c:v>0.65100000000000002</c:v>
                </c:pt>
                <c:pt idx="350">
                  <c:v>0.65</c:v>
                </c:pt>
                <c:pt idx="351">
                  <c:v>0.64900000000000002</c:v>
                </c:pt>
                <c:pt idx="352">
                  <c:v>0.64800000000000002</c:v>
                </c:pt>
                <c:pt idx="353">
                  <c:v>0.64700000000000002</c:v>
                </c:pt>
                <c:pt idx="354">
                  <c:v>0.64600000000000002</c:v>
                </c:pt>
                <c:pt idx="355">
                  <c:v>0.64500000000000002</c:v>
                </c:pt>
                <c:pt idx="356">
                  <c:v>0.64400000000000002</c:v>
                </c:pt>
                <c:pt idx="357">
                  <c:v>0.64300000000000002</c:v>
                </c:pt>
                <c:pt idx="358">
                  <c:v>0.64200000000000002</c:v>
                </c:pt>
                <c:pt idx="359">
                  <c:v>0.64100000000000001</c:v>
                </c:pt>
                <c:pt idx="360">
                  <c:v>0.64</c:v>
                </c:pt>
                <c:pt idx="361">
                  <c:v>0.63900000000000001</c:v>
                </c:pt>
                <c:pt idx="362">
                  <c:v>0.63800000000000001</c:v>
                </c:pt>
                <c:pt idx="363">
                  <c:v>0.63700000000000001</c:v>
                </c:pt>
                <c:pt idx="364">
                  <c:v>0.63600000000000001</c:v>
                </c:pt>
                <c:pt idx="365">
                  <c:v>0.63500000000000001</c:v>
                </c:pt>
                <c:pt idx="366">
                  <c:v>0.63400000000000001</c:v>
                </c:pt>
                <c:pt idx="367">
                  <c:v>0.63300000000000001</c:v>
                </c:pt>
                <c:pt idx="368">
                  <c:v>0.63200000000000001</c:v>
                </c:pt>
                <c:pt idx="369">
                  <c:v>0.63100000000000001</c:v>
                </c:pt>
                <c:pt idx="370">
                  <c:v>0.63</c:v>
                </c:pt>
                <c:pt idx="371">
                  <c:v>0.629</c:v>
                </c:pt>
                <c:pt idx="372">
                  <c:v>0.628</c:v>
                </c:pt>
                <c:pt idx="373">
                  <c:v>0.627</c:v>
                </c:pt>
                <c:pt idx="374">
                  <c:v>0.626</c:v>
                </c:pt>
                <c:pt idx="375">
                  <c:v>0.625</c:v>
                </c:pt>
                <c:pt idx="376">
                  <c:v>0.624</c:v>
                </c:pt>
                <c:pt idx="377">
                  <c:v>0.623</c:v>
                </c:pt>
                <c:pt idx="378">
                  <c:v>0.622</c:v>
                </c:pt>
                <c:pt idx="379">
                  <c:v>0.621</c:v>
                </c:pt>
                <c:pt idx="380">
                  <c:v>0.62</c:v>
                </c:pt>
                <c:pt idx="381">
                  <c:v>0.61899999999999999</c:v>
                </c:pt>
                <c:pt idx="382">
                  <c:v>0.61799999999999999</c:v>
                </c:pt>
                <c:pt idx="383">
                  <c:v>0.61699999999999999</c:v>
                </c:pt>
                <c:pt idx="384">
                  <c:v>0.61599999999999999</c:v>
                </c:pt>
                <c:pt idx="385">
                  <c:v>0.61499999999999999</c:v>
                </c:pt>
                <c:pt idx="386">
                  <c:v>0.61399999999999999</c:v>
                </c:pt>
                <c:pt idx="387">
                  <c:v>0.61299999999999999</c:v>
                </c:pt>
                <c:pt idx="388">
                  <c:v>0.61199999999999999</c:v>
                </c:pt>
                <c:pt idx="389">
                  <c:v>0.61099999999999999</c:v>
                </c:pt>
                <c:pt idx="390">
                  <c:v>0.61</c:v>
                </c:pt>
                <c:pt idx="391">
                  <c:v>0.60899999999999999</c:v>
                </c:pt>
                <c:pt idx="392">
                  <c:v>0.60799999999999998</c:v>
                </c:pt>
                <c:pt idx="393">
                  <c:v>0.60699999999999998</c:v>
                </c:pt>
                <c:pt idx="394">
                  <c:v>0.60599999999999998</c:v>
                </c:pt>
                <c:pt idx="395">
                  <c:v>0.60499999999999998</c:v>
                </c:pt>
                <c:pt idx="396">
                  <c:v>0.60399999999999998</c:v>
                </c:pt>
                <c:pt idx="397">
                  <c:v>0.60299999999999998</c:v>
                </c:pt>
                <c:pt idx="398">
                  <c:v>0.60199999999999998</c:v>
                </c:pt>
                <c:pt idx="399">
                  <c:v>0.60099999999999998</c:v>
                </c:pt>
                <c:pt idx="400">
                  <c:v>0.6</c:v>
                </c:pt>
                <c:pt idx="401">
                  <c:v>0.59899999999999998</c:v>
                </c:pt>
                <c:pt idx="402">
                  <c:v>0.59799999999999998</c:v>
                </c:pt>
                <c:pt idx="403">
                  <c:v>0.59699999999999998</c:v>
                </c:pt>
                <c:pt idx="404">
                  <c:v>0.59599999999999997</c:v>
                </c:pt>
                <c:pt idx="405">
                  <c:v>0.59499999999999997</c:v>
                </c:pt>
                <c:pt idx="406">
                  <c:v>0.59399999999999997</c:v>
                </c:pt>
                <c:pt idx="407">
                  <c:v>0.59299999999999997</c:v>
                </c:pt>
                <c:pt idx="408">
                  <c:v>0.59199999999999997</c:v>
                </c:pt>
                <c:pt idx="409">
                  <c:v>0.59099999999999997</c:v>
                </c:pt>
                <c:pt idx="410">
                  <c:v>0.59</c:v>
                </c:pt>
                <c:pt idx="411">
                  <c:v>0.58899999999999997</c:v>
                </c:pt>
                <c:pt idx="412">
                  <c:v>0.58799999999999997</c:v>
                </c:pt>
                <c:pt idx="413">
                  <c:v>0.58699999999999997</c:v>
                </c:pt>
                <c:pt idx="414">
                  <c:v>0.58599999999999997</c:v>
                </c:pt>
                <c:pt idx="415">
                  <c:v>0.58499999999999996</c:v>
                </c:pt>
                <c:pt idx="416">
                  <c:v>0.58399999999999996</c:v>
                </c:pt>
                <c:pt idx="417">
                  <c:v>0.58299999999999996</c:v>
                </c:pt>
                <c:pt idx="418">
                  <c:v>0.58199999999999996</c:v>
                </c:pt>
                <c:pt idx="419">
                  <c:v>0.58099999999999996</c:v>
                </c:pt>
                <c:pt idx="420">
                  <c:v>0.57999999999999996</c:v>
                </c:pt>
                <c:pt idx="421">
                  <c:v>0.57899999999999996</c:v>
                </c:pt>
                <c:pt idx="422">
                  <c:v>0.57799999999999996</c:v>
                </c:pt>
                <c:pt idx="423">
                  <c:v>0.57699999999999996</c:v>
                </c:pt>
                <c:pt idx="424">
                  <c:v>0.57599999999999996</c:v>
                </c:pt>
                <c:pt idx="425">
                  <c:v>0.57499999999999996</c:v>
                </c:pt>
                <c:pt idx="426">
                  <c:v>0.57399999999999995</c:v>
                </c:pt>
                <c:pt idx="427">
                  <c:v>0.57299999999999995</c:v>
                </c:pt>
                <c:pt idx="428">
                  <c:v>0.57199999999999995</c:v>
                </c:pt>
                <c:pt idx="429">
                  <c:v>0.57099999999999995</c:v>
                </c:pt>
                <c:pt idx="430">
                  <c:v>0.56999999999999995</c:v>
                </c:pt>
                <c:pt idx="431">
                  <c:v>0.56899999999999995</c:v>
                </c:pt>
                <c:pt idx="432">
                  <c:v>0.56799999999999995</c:v>
                </c:pt>
                <c:pt idx="433">
                  <c:v>0.56699999999999995</c:v>
                </c:pt>
                <c:pt idx="434">
                  <c:v>0.56599999999999995</c:v>
                </c:pt>
                <c:pt idx="435">
                  <c:v>0.56499999999999995</c:v>
                </c:pt>
                <c:pt idx="436">
                  <c:v>0.56399999999999995</c:v>
                </c:pt>
                <c:pt idx="437">
                  <c:v>0.56299999999999994</c:v>
                </c:pt>
                <c:pt idx="438">
                  <c:v>0.56200000000000006</c:v>
                </c:pt>
                <c:pt idx="439">
                  <c:v>0.56100000000000005</c:v>
                </c:pt>
                <c:pt idx="440">
                  <c:v>0.56000000000000005</c:v>
                </c:pt>
                <c:pt idx="441">
                  <c:v>0.55900000000000005</c:v>
                </c:pt>
                <c:pt idx="442">
                  <c:v>0.55800000000000005</c:v>
                </c:pt>
                <c:pt idx="443">
                  <c:v>0.55700000000000005</c:v>
                </c:pt>
                <c:pt idx="444">
                  <c:v>0.55600000000000005</c:v>
                </c:pt>
                <c:pt idx="445">
                  <c:v>0.55500000000000005</c:v>
                </c:pt>
                <c:pt idx="446">
                  <c:v>0.55400000000000005</c:v>
                </c:pt>
                <c:pt idx="447">
                  <c:v>0.55300000000000005</c:v>
                </c:pt>
                <c:pt idx="448">
                  <c:v>0.55200000000000005</c:v>
                </c:pt>
                <c:pt idx="449">
                  <c:v>0.55100000000000005</c:v>
                </c:pt>
                <c:pt idx="450">
                  <c:v>0.55000000000000004</c:v>
                </c:pt>
                <c:pt idx="451">
                  <c:v>0.54900000000000004</c:v>
                </c:pt>
                <c:pt idx="452">
                  <c:v>0.54800000000000004</c:v>
                </c:pt>
                <c:pt idx="453">
                  <c:v>0.54700000000000004</c:v>
                </c:pt>
                <c:pt idx="454">
                  <c:v>0.54600000000000004</c:v>
                </c:pt>
                <c:pt idx="455">
                  <c:v>0.54500000000000004</c:v>
                </c:pt>
                <c:pt idx="456">
                  <c:v>0.54400000000000004</c:v>
                </c:pt>
                <c:pt idx="457">
                  <c:v>0.54300000000000004</c:v>
                </c:pt>
                <c:pt idx="458">
                  <c:v>0.54200000000000004</c:v>
                </c:pt>
                <c:pt idx="459">
                  <c:v>0.54100000000000004</c:v>
                </c:pt>
                <c:pt idx="460">
                  <c:v>0.54</c:v>
                </c:pt>
                <c:pt idx="461">
                  <c:v>0.53900000000000003</c:v>
                </c:pt>
                <c:pt idx="462">
                  <c:v>0.53800000000000003</c:v>
                </c:pt>
                <c:pt idx="463">
                  <c:v>0.53700000000000003</c:v>
                </c:pt>
                <c:pt idx="464">
                  <c:v>0.53600000000000003</c:v>
                </c:pt>
                <c:pt idx="465">
                  <c:v>0.53500000000000003</c:v>
                </c:pt>
                <c:pt idx="466">
                  <c:v>0.53400000000000003</c:v>
                </c:pt>
                <c:pt idx="467">
                  <c:v>0.53300000000000003</c:v>
                </c:pt>
                <c:pt idx="468">
                  <c:v>0.53200000000000003</c:v>
                </c:pt>
                <c:pt idx="469">
                  <c:v>0.53100000000000003</c:v>
                </c:pt>
                <c:pt idx="470">
                  <c:v>0.53</c:v>
                </c:pt>
                <c:pt idx="471">
                  <c:v>0.52900000000000003</c:v>
                </c:pt>
                <c:pt idx="472">
                  <c:v>0.52800000000000002</c:v>
                </c:pt>
                <c:pt idx="473">
                  <c:v>0.52700000000000002</c:v>
                </c:pt>
                <c:pt idx="474">
                  <c:v>0.52600000000000002</c:v>
                </c:pt>
                <c:pt idx="475">
                  <c:v>0.52500000000000002</c:v>
                </c:pt>
                <c:pt idx="476">
                  <c:v>0.52400000000000002</c:v>
                </c:pt>
                <c:pt idx="477">
                  <c:v>0.52300000000000002</c:v>
                </c:pt>
                <c:pt idx="478">
                  <c:v>0.52200000000000002</c:v>
                </c:pt>
                <c:pt idx="479">
                  <c:v>0.52100000000000002</c:v>
                </c:pt>
                <c:pt idx="480">
                  <c:v>0.52</c:v>
                </c:pt>
                <c:pt idx="481">
                  <c:v>0.51900000000000002</c:v>
                </c:pt>
                <c:pt idx="482">
                  <c:v>0.51800000000000002</c:v>
                </c:pt>
                <c:pt idx="483">
                  <c:v>0.51700000000000002</c:v>
                </c:pt>
                <c:pt idx="484">
                  <c:v>0.51600000000000001</c:v>
                </c:pt>
                <c:pt idx="485">
                  <c:v>0.51500000000000001</c:v>
                </c:pt>
                <c:pt idx="486">
                  <c:v>0.51400000000000001</c:v>
                </c:pt>
                <c:pt idx="487">
                  <c:v>0.51300000000000001</c:v>
                </c:pt>
                <c:pt idx="488">
                  <c:v>0.51200000000000001</c:v>
                </c:pt>
                <c:pt idx="489">
                  <c:v>0.51100000000000001</c:v>
                </c:pt>
                <c:pt idx="490">
                  <c:v>0.51</c:v>
                </c:pt>
                <c:pt idx="491">
                  <c:v>0.50900000000000001</c:v>
                </c:pt>
                <c:pt idx="492">
                  <c:v>0.50800000000000001</c:v>
                </c:pt>
                <c:pt idx="493">
                  <c:v>0.50700000000000001</c:v>
                </c:pt>
                <c:pt idx="494">
                  <c:v>0.50600000000000001</c:v>
                </c:pt>
                <c:pt idx="495">
                  <c:v>0.505</c:v>
                </c:pt>
                <c:pt idx="496">
                  <c:v>0.504</c:v>
                </c:pt>
                <c:pt idx="497">
                  <c:v>0.503</c:v>
                </c:pt>
                <c:pt idx="498">
                  <c:v>0.502</c:v>
                </c:pt>
                <c:pt idx="499">
                  <c:v>0.501</c:v>
                </c:pt>
                <c:pt idx="500">
                  <c:v>0.5</c:v>
                </c:pt>
                <c:pt idx="501">
                  <c:v>0.499</c:v>
                </c:pt>
                <c:pt idx="502">
                  <c:v>0.498</c:v>
                </c:pt>
                <c:pt idx="503">
                  <c:v>0.497</c:v>
                </c:pt>
                <c:pt idx="504">
                  <c:v>0.496</c:v>
                </c:pt>
                <c:pt idx="505">
                  <c:v>0.495</c:v>
                </c:pt>
                <c:pt idx="506">
                  <c:v>0.49399999999999999</c:v>
                </c:pt>
                <c:pt idx="507">
                  <c:v>0.49299999999999999</c:v>
                </c:pt>
                <c:pt idx="508">
                  <c:v>0.49199999999999999</c:v>
                </c:pt>
                <c:pt idx="509">
                  <c:v>0.49099999999999999</c:v>
                </c:pt>
                <c:pt idx="510">
                  <c:v>0.49</c:v>
                </c:pt>
                <c:pt idx="511">
                  <c:v>0.48899999999999999</c:v>
                </c:pt>
                <c:pt idx="512">
                  <c:v>0.48799999999999999</c:v>
                </c:pt>
                <c:pt idx="513">
                  <c:v>0.48699999999999999</c:v>
                </c:pt>
                <c:pt idx="514">
                  <c:v>0.48599999999999999</c:v>
                </c:pt>
                <c:pt idx="515">
                  <c:v>0.48499999999999999</c:v>
                </c:pt>
                <c:pt idx="516">
                  <c:v>0.48399999999999999</c:v>
                </c:pt>
                <c:pt idx="517">
                  <c:v>0.48299999999999998</c:v>
                </c:pt>
                <c:pt idx="518">
                  <c:v>0.48199999999999998</c:v>
                </c:pt>
                <c:pt idx="519">
                  <c:v>0.48099999999999998</c:v>
                </c:pt>
                <c:pt idx="520">
                  <c:v>0.48</c:v>
                </c:pt>
                <c:pt idx="521">
                  <c:v>0.47899999999999998</c:v>
                </c:pt>
                <c:pt idx="522">
                  <c:v>0.47799999999999998</c:v>
                </c:pt>
                <c:pt idx="523">
                  <c:v>0.47699999999999998</c:v>
                </c:pt>
                <c:pt idx="524">
                  <c:v>0.47599999999999998</c:v>
                </c:pt>
                <c:pt idx="525">
                  <c:v>0.47499999999999998</c:v>
                </c:pt>
                <c:pt idx="526">
                  <c:v>0.47399999999999998</c:v>
                </c:pt>
                <c:pt idx="527">
                  <c:v>0.47299999999999998</c:v>
                </c:pt>
                <c:pt idx="528">
                  <c:v>0.47199999999999998</c:v>
                </c:pt>
                <c:pt idx="529">
                  <c:v>0.47099999999999997</c:v>
                </c:pt>
                <c:pt idx="530">
                  <c:v>0.47</c:v>
                </c:pt>
                <c:pt idx="531">
                  <c:v>0.46899999999999997</c:v>
                </c:pt>
                <c:pt idx="532">
                  <c:v>0.46800000000000003</c:v>
                </c:pt>
                <c:pt idx="533">
                  <c:v>0.46700000000000003</c:v>
                </c:pt>
                <c:pt idx="534">
                  <c:v>0.46600000000000003</c:v>
                </c:pt>
                <c:pt idx="535">
                  <c:v>0.46500000000000002</c:v>
                </c:pt>
                <c:pt idx="536">
                  <c:v>0.46400000000000002</c:v>
                </c:pt>
                <c:pt idx="537">
                  <c:v>0.46300000000000002</c:v>
                </c:pt>
                <c:pt idx="538">
                  <c:v>0.46200000000000002</c:v>
                </c:pt>
                <c:pt idx="539">
                  <c:v>0.46100000000000002</c:v>
                </c:pt>
                <c:pt idx="540">
                  <c:v>0.46</c:v>
                </c:pt>
                <c:pt idx="541">
                  <c:v>0.45900000000000002</c:v>
                </c:pt>
                <c:pt idx="542">
                  <c:v>0.45800000000000002</c:v>
                </c:pt>
                <c:pt idx="543">
                  <c:v>0.45700000000000002</c:v>
                </c:pt>
                <c:pt idx="544">
                  <c:v>0.45600000000000002</c:v>
                </c:pt>
                <c:pt idx="545">
                  <c:v>0.45500000000000002</c:v>
                </c:pt>
                <c:pt idx="546">
                  <c:v>0.45400000000000001</c:v>
                </c:pt>
                <c:pt idx="547">
                  <c:v>0.45300000000000001</c:v>
                </c:pt>
                <c:pt idx="548">
                  <c:v>0.45200000000000001</c:v>
                </c:pt>
                <c:pt idx="549">
                  <c:v>0.45100000000000001</c:v>
                </c:pt>
                <c:pt idx="550">
                  <c:v>0.45</c:v>
                </c:pt>
                <c:pt idx="551">
                  <c:v>0.44900000000000001</c:v>
                </c:pt>
                <c:pt idx="552">
                  <c:v>0.44800000000000001</c:v>
                </c:pt>
                <c:pt idx="553">
                  <c:v>0.44700000000000001</c:v>
                </c:pt>
                <c:pt idx="554">
                  <c:v>0.44600000000000001</c:v>
                </c:pt>
                <c:pt idx="555">
                  <c:v>0.44500000000000001</c:v>
                </c:pt>
                <c:pt idx="556">
                  <c:v>0.44400000000000001</c:v>
                </c:pt>
                <c:pt idx="557">
                  <c:v>0.443</c:v>
                </c:pt>
                <c:pt idx="558">
                  <c:v>0.442</c:v>
                </c:pt>
                <c:pt idx="559">
                  <c:v>0.441</c:v>
                </c:pt>
                <c:pt idx="560">
                  <c:v>0.44</c:v>
                </c:pt>
                <c:pt idx="561">
                  <c:v>0.439</c:v>
                </c:pt>
                <c:pt idx="562">
                  <c:v>0.438</c:v>
                </c:pt>
                <c:pt idx="563">
                  <c:v>0.437</c:v>
                </c:pt>
                <c:pt idx="564">
                  <c:v>0.436</c:v>
                </c:pt>
                <c:pt idx="565">
                  <c:v>0.435</c:v>
                </c:pt>
                <c:pt idx="566">
                  <c:v>0.434</c:v>
                </c:pt>
                <c:pt idx="567">
                  <c:v>0.433</c:v>
                </c:pt>
                <c:pt idx="568">
                  <c:v>0.432</c:v>
                </c:pt>
                <c:pt idx="569">
                  <c:v>0.43099999999999999</c:v>
                </c:pt>
                <c:pt idx="570">
                  <c:v>0.43</c:v>
                </c:pt>
                <c:pt idx="571">
                  <c:v>0.42899999999999999</c:v>
                </c:pt>
                <c:pt idx="572">
                  <c:v>0.42799999999999999</c:v>
                </c:pt>
                <c:pt idx="573">
                  <c:v>0.42699999999999999</c:v>
                </c:pt>
                <c:pt idx="574">
                  <c:v>0.42599999999999999</c:v>
                </c:pt>
                <c:pt idx="575">
                  <c:v>0.42499999999999999</c:v>
                </c:pt>
                <c:pt idx="576">
                  <c:v>0.42399999999999999</c:v>
                </c:pt>
                <c:pt idx="577">
                  <c:v>0.42299999999999999</c:v>
                </c:pt>
                <c:pt idx="578">
                  <c:v>0.42199999999999999</c:v>
                </c:pt>
                <c:pt idx="579">
                  <c:v>0.42099999999999999</c:v>
                </c:pt>
                <c:pt idx="580">
                  <c:v>0.42</c:v>
                </c:pt>
                <c:pt idx="581">
                  <c:v>0.41899999999999998</c:v>
                </c:pt>
                <c:pt idx="582">
                  <c:v>0.41799999999999998</c:v>
                </c:pt>
                <c:pt idx="583">
                  <c:v>0.41699999999999998</c:v>
                </c:pt>
                <c:pt idx="584">
                  <c:v>0.41599999999999998</c:v>
                </c:pt>
                <c:pt idx="585">
                  <c:v>0.41499999999999998</c:v>
                </c:pt>
                <c:pt idx="586">
                  <c:v>0.41399999999999998</c:v>
                </c:pt>
                <c:pt idx="587">
                  <c:v>0.41299999999999998</c:v>
                </c:pt>
                <c:pt idx="588">
                  <c:v>0.41199999999999998</c:v>
                </c:pt>
                <c:pt idx="589">
                  <c:v>0.41099999999999998</c:v>
                </c:pt>
                <c:pt idx="590">
                  <c:v>0.41</c:v>
                </c:pt>
                <c:pt idx="591">
                  <c:v>0.40899999999999997</c:v>
                </c:pt>
                <c:pt idx="592">
                  <c:v>0.40799999999999997</c:v>
                </c:pt>
                <c:pt idx="593">
                  <c:v>0.40699999999999997</c:v>
                </c:pt>
                <c:pt idx="594">
                  <c:v>0.40600000000000003</c:v>
                </c:pt>
                <c:pt idx="595">
                  <c:v>0.40500000000000003</c:v>
                </c:pt>
                <c:pt idx="596">
                  <c:v>0.40400000000000003</c:v>
                </c:pt>
                <c:pt idx="597">
                  <c:v>0.40300000000000002</c:v>
                </c:pt>
                <c:pt idx="598">
                  <c:v>0.40200000000000002</c:v>
                </c:pt>
                <c:pt idx="599">
                  <c:v>0.40100000000000002</c:v>
                </c:pt>
                <c:pt idx="600">
                  <c:v>0.4</c:v>
                </c:pt>
                <c:pt idx="601">
                  <c:v>0.39900000000000002</c:v>
                </c:pt>
                <c:pt idx="602">
                  <c:v>0.39800000000000002</c:v>
                </c:pt>
                <c:pt idx="603">
                  <c:v>0.39700000000000002</c:v>
                </c:pt>
                <c:pt idx="604">
                  <c:v>0.39600000000000002</c:v>
                </c:pt>
                <c:pt idx="605">
                  <c:v>0.39500000000000002</c:v>
                </c:pt>
                <c:pt idx="606">
                  <c:v>0.39400000000000002</c:v>
                </c:pt>
                <c:pt idx="607">
                  <c:v>0.39300000000000002</c:v>
                </c:pt>
                <c:pt idx="608">
                  <c:v>0.39200000000000002</c:v>
                </c:pt>
                <c:pt idx="609">
                  <c:v>0.39100000000000001</c:v>
                </c:pt>
                <c:pt idx="610">
                  <c:v>0.39</c:v>
                </c:pt>
                <c:pt idx="611">
                  <c:v>0.38900000000000001</c:v>
                </c:pt>
                <c:pt idx="612">
                  <c:v>0.38800000000000001</c:v>
                </c:pt>
                <c:pt idx="613">
                  <c:v>0.38700000000000001</c:v>
                </c:pt>
                <c:pt idx="614">
                  <c:v>0.38600000000000001</c:v>
                </c:pt>
                <c:pt idx="615">
                  <c:v>0.38500000000000001</c:v>
                </c:pt>
                <c:pt idx="616">
                  <c:v>0.38400000000000001</c:v>
                </c:pt>
                <c:pt idx="617">
                  <c:v>0.38300000000000001</c:v>
                </c:pt>
                <c:pt idx="618">
                  <c:v>0.38200000000000001</c:v>
                </c:pt>
                <c:pt idx="619">
                  <c:v>0.38100000000000001</c:v>
                </c:pt>
                <c:pt idx="620">
                  <c:v>0.38</c:v>
                </c:pt>
                <c:pt idx="621">
                  <c:v>0.379</c:v>
                </c:pt>
                <c:pt idx="622">
                  <c:v>0.378</c:v>
                </c:pt>
                <c:pt idx="623">
                  <c:v>0.377</c:v>
                </c:pt>
                <c:pt idx="624">
                  <c:v>0.376</c:v>
                </c:pt>
                <c:pt idx="625">
                  <c:v>0.375</c:v>
                </c:pt>
                <c:pt idx="626">
                  <c:v>0.374</c:v>
                </c:pt>
                <c:pt idx="627">
                  <c:v>0.373</c:v>
                </c:pt>
                <c:pt idx="628">
                  <c:v>0.372</c:v>
                </c:pt>
                <c:pt idx="629">
                  <c:v>0.371</c:v>
                </c:pt>
                <c:pt idx="630">
                  <c:v>0.37</c:v>
                </c:pt>
                <c:pt idx="631">
                  <c:v>0.36899999999999999</c:v>
                </c:pt>
                <c:pt idx="632">
                  <c:v>0.36799999999999999</c:v>
                </c:pt>
                <c:pt idx="633">
                  <c:v>0.36699999999999999</c:v>
                </c:pt>
                <c:pt idx="634">
                  <c:v>0.36599999999999999</c:v>
                </c:pt>
                <c:pt idx="635">
                  <c:v>0.36499999999999999</c:v>
                </c:pt>
                <c:pt idx="636">
                  <c:v>0.36399999999999999</c:v>
                </c:pt>
                <c:pt idx="637">
                  <c:v>0.36299999999999999</c:v>
                </c:pt>
                <c:pt idx="638">
                  <c:v>0.36199999999999999</c:v>
                </c:pt>
                <c:pt idx="639">
                  <c:v>0.36099999999999999</c:v>
                </c:pt>
                <c:pt idx="640">
                  <c:v>0.36</c:v>
                </c:pt>
                <c:pt idx="641">
                  <c:v>0.35899999999999999</c:v>
                </c:pt>
                <c:pt idx="642">
                  <c:v>0.35799999999999998</c:v>
                </c:pt>
                <c:pt idx="643">
                  <c:v>0.35699999999999998</c:v>
                </c:pt>
                <c:pt idx="644">
                  <c:v>0.35599999999999998</c:v>
                </c:pt>
                <c:pt idx="645">
                  <c:v>0.35499999999999998</c:v>
                </c:pt>
                <c:pt idx="646">
                  <c:v>0.35399999999999998</c:v>
                </c:pt>
                <c:pt idx="647">
                  <c:v>0.35299999999999998</c:v>
                </c:pt>
                <c:pt idx="648">
                  <c:v>0.35199999999999998</c:v>
                </c:pt>
                <c:pt idx="649">
                  <c:v>0.35099999999999998</c:v>
                </c:pt>
                <c:pt idx="650">
                  <c:v>0.35</c:v>
                </c:pt>
                <c:pt idx="651">
                  <c:v>0.34899999999999998</c:v>
                </c:pt>
                <c:pt idx="652">
                  <c:v>0.34799999999999998</c:v>
                </c:pt>
                <c:pt idx="653">
                  <c:v>0.34699999999999998</c:v>
                </c:pt>
                <c:pt idx="654">
                  <c:v>0.34599999999999997</c:v>
                </c:pt>
                <c:pt idx="655">
                  <c:v>0.34499999999999997</c:v>
                </c:pt>
                <c:pt idx="656">
                  <c:v>0.34399999999999997</c:v>
                </c:pt>
                <c:pt idx="657">
                  <c:v>0.34300000000000003</c:v>
                </c:pt>
                <c:pt idx="658">
                  <c:v>0.34200000000000003</c:v>
                </c:pt>
                <c:pt idx="659">
                  <c:v>0.34100000000000003</c:v>
                </c:pt>
                <c:pt idx="660">
                  <c:v>0.34</c:v>
                </c:pt>
                <c:pt idx="661">
                  <c:v>0.33900000000000002</c:v>
                </c:pt>
                <c:pt idx="662">
                  <c:v>0.33800000000000002</c:v>
                </c:pt>
                <c:pt idx="663">
                  <c:v>0.33700000000000002</c:v>
                </c:pt>
                <c:pt idx="664">
                  <c:v>0.33600000000000002</c:v>
                </c:pt>
                <c:pt idx="665">
                  <c:v>0.33500000000000002</c:v>
                </c:pt>
                <c:pt idx="666">
                  <c:v>0.33400000000000002</c:v>
                </c:pt>
                <c:pt idx="667">
                  <c:v>0.33300000000000002</c:v>
                </c:pt>
                <c:pt idx="668">
                  <c:v>0.33200000000000002</c:v>
                </c:pt>
                <c:pt idx="669">
                  <c:v>0.33100000000000002</c:v>
                </c:pt>
                <c:pt idx="670">
                  <c:v>0.33</c:v>
                </c:pt>
                <c:pt idx="671">
                  <c:v>0.32900000000000001</c:v>
                </c:pt>
                <c:pt idx="672">
                  <c:v>0.32800000000000001</c:v>
                </c:pt>
                <c:pt idx="673">
                  <c:v>0.32700000000000001</c:v>
                </c:pt>
                <c:pt idx="674">
                  <c:v>0.32600000000000001</c:v>
                </c:pt>
                <c:pt idx="675">
                  <c:v>0.32500000000000001</c:v>
                </c:pt>
                <c:pt idx="676">
                  <c:v>0.32400000000000001</c:v>
                </c:pt>
                <c:pt idx="677">
                  <c:v>0.32300000000000001</c:v>
                </c:pt>
                <c:pt idx="678">
                  <c:v>0.32200000000000001</c:v>
                </c:pt>
                <c:pt idx="679">
                  <c:v>0.32100000000000001</c:v>
                </c:pt>
                <c:pt idx="680">
                  <c:v>0.32</c:v>
                </c:pt>
                <c:pt idx="681">
                  <c:v>0.31900000000000001</c:v>
                </c:pt>
                <c:pt idx="682">
                  <c:v>0.318</c:v>
                </c:pt>
                <c:pt idx="683">
                  <c:v>0.317</c:v>
                </c:pt>
                <c:pt idx="684">
                  <c:v>0.316</c:v>
                </c:pt>
                <c:pt idx="685">
                  <c:v>0.315</c:v>
                </c:pt>
                <c:pt idx="686">
                  <c:v>0.314</c:v>
                </c:pt>
                <c:pt idx="687">
                  <c:v>0.313</c:v>
                </c:pt>
                <c:pt idx="688">
                  <c:v>0.312</c:v>
                </c:pt>
                <c:pt idx="689">
                  <c:v>0.311</c:v>
                </c:pt>
                <c:pt idx="690">
                  <c:v>0.31</c:v>
                </c:pt>
                <c:pt idx="691">
                  <c:v>0.309</c:v>
                </c:pt>
                <c:pt idx="692">
                  <c:v>0.308</c:v>
                </c:pt>
                <c:pt idx="693">
                  <c:v>0.307</c:v>
                </c:pt>
                <c:pt idx="694">
                  <c:v>0.30599999999999999</c:v>
                </c:pt>
                <c:pt idx="695">
                  <c:v>0.30499999999999999</c:v>
                </c:pt>
                <c:pt idx="696">
                  <c:v>0.30399999999999999</c:v>
                </c:pt>
                <c:pt idx="697">
                  <c:v>0.30299999999999999</c:v>
                </c:pt>
                <c:pt idx="698">
                  <c:v>0.30199999999999999</c:v>
                </c:pt>
                <c:pt idx="699">
                  <c:v>0.30099999999999999</c:v>
                </c:pt>
                <c:pt idx="700">
                  <c:v>0.3</c:v>
                </c:pt>
                <c:pt idx="701">
                  <c:v>0.29899999999999999</c:v>
                </c:pt>
                <c:pt idx="702">
                  <c:v>0.29799999999999999</c:v>
                </c:pt>
                <c:pt idx="703">
                  <c:v>0.29699999999999999</c:v>
                </c:pt>
                <c:pt idx="704">
                  <c:v>0.29599999999999999</c:v>
                </c:pt>
                <c:pt idx="705">
                  <c:v>0.29499999999999998</c:v>
                </c:pt>
                <c:pt idx="706">
                  <c:v>0.29399999999999998</c:v>
                </c:pt>
                <c:pt idx="707">
                  <c:v>0.29299999999999998</c:v>
                </c:pt>
                <c:pt idx="708">
                  <c:v>0.29199999999999998</c:v>
                </c:pt>
                <c:pt idx="709">
                  <c:v>0.29099999999999998</c:v>
                </c:pt>
                <c:pt idx="710">
                  <c:v>0.28999999999999998</c:v>
                </c:pt>
                <c:pt idx="711">
                  <c:v>0.28899999999999998</c:v>
                </c:pt>
                <c:pt idx="712">
                  <c:v>0.28799999999999998</c:v>
                </c:pt>
                <c:pt idx="713">
                  <c:v>0.28699999999999998</c:v>
                </c:pt>
                <c:pt idx="714">
                  <c:v>0.28599999999999998</c:v>
                </c:pt>
                <c:pt idx="715">
                  <c:v>0.28499999999999998</c:v>
                </c:pt>
                <c:pt idx="716">
                  <c:v>0.28399999999999997</c:v>
                </c:pt>
                <c:pt idx="717">
                  <c:v>0.28299999999999997</c:v>
                </c:pt>
                <c:pt idx="718">
                  <c:v>0.28199999999999997</c:v>
                </c:pt>
                <c:pt idx="719">
                  <c:v>0.28100000000000003</c:v>
                </c:pt>
                <c:pt idx="720">
                  <c:v>0.28000000000000003</c:v>
                </c:pt>
                <c:pt idx="721">
                  <c:v>0.27900000000000003</c:v>
                </c:pt>
                <c:pt idx="722">
                  <c:v>0.27800000000000002</c:v>
                </c:pt>
                <c:pt idx="723">
                  <c:v>0.27700000000000002</c:v>
                </c:pt>
                <c:pt idx="724">
                  <c:v>0.27600000000000002</c:v>
                </c:pt>
                <c:pt idx="725">
                  <c:v>0.27500000000000002</c:v>
                </c:pt>
                <c:pt idx="726">
                  <c:v>0.27400000000000002</c:v>
                </c:pt>
                <c:pt idx="727">
                  <c:v>0.27300000000000002</c:v>
                </c:pt>
                <c:pt idx="728">
                  <c:v>0.27200000000000002</c:v>
                </c:pt>
                <c:pt idx="729">
                  <c:v>0.27100000000000002</c:v>
                </c:pt>
                <c:pt idx="730">
                  <c:v>0.27</c:v>
                </c:pt>
                <c:pt idx="731">
                  <c:v>0.26900000000000002</c:v>
                </c:pt>
                <c:pt idx="732">
                  <c:v>0.26800000000000002</c:v>
                </c:pt>
                <c:pt idx="733">
                  <c:v>0.26700000000000002</c:v>
                </c:pt>
                <c:pt idx="734">
                  <c:v>0.26600000000000001</c:v>
                </c:pt>
                <c:pt idx="735">
                  <c:v>0.26500000000000001</c:v>
                </c:pt>
                <c:pt idx="736">
                  <c:v>0.26400000000000001</c:v>
                </c:pt>
                <c:pt idx="737">
                  <c:v>0.26300000000000001</c:v>
                </c:pt>
                <c:pt idx="738">
                  <c:v>0.26200000000000001</c:v>
                </c:pt>
                <c:pt idx="739">
                  <c:v>0.26100000000000001</c:v>
                </c:pt>
                <c:pt idx="740">
                  <c:v>0.26</c:v>
                </c:pt>
                <c:pt idx="741">
                  <c:v>0.25900000000000001</c:v>
                </c:pt>
                <c:pt idx="742">
                  <c:v>0.25800000000000001</c:v>
                </c:pt>
                <c:pt idx="743">
                  <c:v>0.25700000000000001</c:v>
                </c:pt>
                <c:pt idx="744">
                  <c:v>0.25600000000000001</c:v>
                </c:pt>
                <c:pt idx="745">
                  <c:v>0.255</c:v>
                </c:pt>
                <c:pt idx="746">
                  <c:v>0.254</c:v>
                </c:pt>
                <c:pt idx="747">
                  <c:v>0.253</c:v>
                </c:pt>
                <c:pt idx="748">
                  <c:v>0.252</c:v>
                </c:pt>
                <c:pt idx="749">
                  <c:v>0.251</c:v>
                </c:pt>
                <c:pt idx="750">
                  <c:v>0.25</c:v>
                </c:pt>
                <c:pt idx="751">
                  <c:v>0.249</c:v>
                </c:pt>
                <c:pt idx="752">
                  <c:v>0.248</c:v>
                </c:pt>
                <c:pt idx="753">
                  <c:v>0.247</c:v>
                </c:pt>
                <c:pt idx="754">
                  <c:v>0.246</c:v>
                </c:pt>
                <c:pt idx="755">
                  <c:v>0.245</c:v>
                </c:pt>
                <c:pt idx="756">
                  <c:v>0.24399999999999999</c:v>
                </c:pt>
                <c:pt idx="757">
                  <c:v>0.24299999999999999</c:v>
                </c:pt>
                <c:pt idx="758">
                  <c:v>0.24199999999999999</c:v>
                </c:pt>
                <c:pt idx="759">
                  <c:v>0.24099999999999999</c:v>
                </c:pt>
                <c:pt idx="760">
                  <c:v>0.24</c:v>
                </c:pt>
                <c:pt idx="761">
                  <c:v>0.23899999999999999</c:v>
                </c:pt>
                <c:pt idx="762">
                  <c:v>0.23799999999999999</c:v>
                </c:pt>
                <c:pt idx="763">
                  <c:v>0.23699999999999999</c:v>
                </c:pt>
                <c:pt idx="764">
                  <c:v>0.23599999999999999</c:v>
                </c:pt>
                <c:pt idx="765">
                  <c:v>0.23499999999999999</c:v>
                </c:pt>
                <c:pt idx="766">
                  <c:v>0.23400000000000001</c:v>
                </c:pt>
                <c:pt idx="767">
                  <c:v>0.23300000000000001</c:v>
                </c:pt>
                <c:pt idx="768">
                  <c:v>0.23200000000000001</c:v>
                </c:pt>
                <c:pt idx="769">
                  <c:v>0.23100000000000001</c:v>
                </c:pt>
                <c:pt idx="770">
                  <c:v>0.23</c:v>
                </c:pt>
                <c:pt idx="771">
                  <c:v>0.22900000000000001</c:v>
                </c:pt>
                <c:pt idx="772">
                  <c:v>0.22800000000000001</c:v>
                </c:pt>
                <c:pt idx="773">
                  <c:v>0.22700000000000001</c:v>
                </c:pt>
                <c:pt idx="774">
                  <c:v>0.22600000000000001</c:v>
                </c:pt>
                <c:pt idx="775">
                  <c:v>0.22500000000000001</c:v>
                </c:pt>
                <c:pt idx="776">
                  <c:v>0.224</c:v>
                </c:pt>
                <c:pt idx="777">
                  <c:v>0.223</c:v>
                </c:pt>
                <c:pt idx="778">
                  <c:v>0.222</c:v>
                </c:pt>
                <c:pt idx="779">
                  <c:v>0.221</c:v>
                </c:pt>
                <c:pt idx="780">
                  <c:v>0.22</c:v>
                </c:pt>
                <c:pt idx="781">
                  <c:v>0.219</c:v>
                </c:pt>
                <c:pt idx="782">
                  <c:v>0.218</c:v>
                </c:pt>
                <c:pt idx="783">
                  <c:v>0.217</c:v>
                </c:pt>
                <c:pt idx="784">
                  <c:v>0.216</c:v>
                </c:pt>
                <c:pt idx="785">
                  <c:v>0.215</c:v>
                </c:pt>
                <c:pt idx="786">
                  <c:v>0.214</c:v>
                </c:pt>
                <c:pt idx="787">
                  <c:v>0.21299999999999999</c:v>
                </c:pt>
                <c:pt idx="788">
                  <c:v>0.21199999999999999</c:v>
                </c:pt>
                <c:pt idx="789">
                  <c:v>0.21099999999999999</c:v>
                </c:pt>
                <c:pt idx="790">
                  <c:v>0.21</c:v>
                </c:pt>
                <c:pt idx="791">
                  <c:v>0.20899999999999999</c:v>
                </c:pt>
                <c:pt idx="792">
                  <c:v>0.20799999999999999</c:v>
                </c:pt>
                <c:pt idx="793">
                  <c:v>0.20699999999999999</c:v>
                </c:pt>
                <c:pt idx="794">
                  <c:v>0.20599999999999999</c:v>
                </c:pt>
                <c:pt idx="795">
                  <c:v>0.20499999999999999</c:v>
                </c:pt>
                <c:pt idx="796">
                  <c:v>0.20399999999999999</c:v>
                </c:pt>
                <c:pt idx="797">
                  <c:v>0.20300000000000001</c:v>
                </c:pt>
                <c:pt idx="798">
                  <c:v>0.20200000000000001</c:v>
                </c:pt>
                <c:pt idx="799">
                  <c:v>0.20100000000000001</c:v>
                </c:pt>
                <c:pt idx="800">
                  <c:v>0.2</c:v>
                </c:pt>
                <c:pt idx="801">
                  <c:v>0.19900000000000001</c:v>
                </c:pt>
                <c:pt idx="802">
                  <c:v>0.19800000000000001</c:v>
                </c:pt>
                <c:pt idx="803">
                  <c:v>0.19700000000000001</c:v>
                </c:pt>
                <c:pt idx="804">
                  <c:v>0.19600000000000001</c:v>
                </c:pt>
                <c:pt idx="805">
                  <c:v>0.19500000000000001</c:v>
                </c:pt>
                <c:pt idx="806">
                  <c:v>0.19400000000000001</c:v>
                </c:pt>
                <c:pt idx="807">
                  <c:v>0.193</c:v>
                </c:pt>
                <c:pt idx="808">
                  <c:v>0.192</c:v>
                </c:pt>
                <c:pt idx="809">
                  <c:v>0.191</c:v>
                </c:pt>
                <c:pt idx="810">
                  <c:v>0.19</c:v>
                </c:pt>
                <c:pt idx="811">
                  <c:v>0.189</c:v>
                </c:pt>
                <c:pt idx="812">
                  <c:v>0.188</c:v>
                </c:pt>
                <c:pt idx="813">
                  <c:v>0.187</c:v>
                </c:pt>
                <c:pt idx="814">
                  <c:v>0.186</c:v>
                </c:pt>
                <c:pt idx="815">
                  <c:v>0.185</c:v>
                </c:pt>
                <c:pt idx="816">
                  <c:v>0.184</c:v>
                </c:pt>
                <c:pt idx="817">
                  <c:v>0.183</c:v>
                </c:pt>
                <c:pt idx="818">
                  <c:v>0.182</c:v>
                </c:pt>
                <c:pt idx="819">
                  <c:v>0.18099999999999999</c:v>
                </c:pt>
                <c:pt idx="820">
                  <c:v>0.18</c:v>
                </c:pt>
                <c:pt idx="821">
                  <c:v>0.17899999999999999</c:v>
                </c:pt>
                <c:pt idx="822">
                  <c:v>0.17799999999999999</c:v>
                </c:pt>
                <c:pt idx="823">
                  <c:v>0.17699999999999999</c:v>
                </c:pt>
                <c:pt idx="824">
                  <c:v>0.17599999999999999</c:v>
                </c:pt>
                <c:pt idx="825">
                  <c:v>0.17499999999999999</c:v>
                </c:pt>
                <c:pt idx="826">
                  <c:v>0.17399999999999999</c:v>
                </c:pt>
                <c:pt idx="827">
                  <c:v>0.17299999999999999</c:v>
                </c:pt>
                <c:pt idx="828">
                  <c:v>0.17199999999999999</c:v>
                </c:pt>
                <c:pt idx="829">
                  <c:v>0.17100000000000001</c:v>
                </c:pt>
                <c:pt idx="830">
                  <c:v>0.17</c:v>
                </c:pt>
                <c:pt idx="831">
                  <c:v>0.16900000000000001</c:v>
                </c:pt>
                <c:pt idx="832">
                  <c:v>0.16800000000000001</c:v>
                </c:pt>
                <c:pt idx="833">
                  <c:v>0.16700000000000001</c:v>
                </c:pt>
                <c:pt idx="834">
                  <c:v>0.16600000000000001</c:v>
                </c:pt>
                <c:pt idx="835">
                  <c:v>0.16500000000000001</c:v>
                </c:pt>
                <c:pt idx="836">
                  <c:v>0.16400000000000001</c:v>
                </c:pt>
                <c:pt idx="837">
                  <c:v>0.16300000000000001</c:v>
                </c:pt>
                <c:pt idx="838">
                  <c:v>0.16200000000000001</c:v>
                </c:pt>
                <c:pt idx="839">
                  <c:v>0.161</c:v>
                </c:pt>
                <c:pt idx="840">
                  <c:v>0.16</c:v>
                </c:pt>
                <c:pt idx="841">
                  <c:v>0.159</c:v>
                </c:pt>
                <c:pt idx="842">
                  <c:v>0.158</c:v>
                </c:pt>
                <c:pt idx="843">
                  <c:v>0.157</c:v>
                </c:pt>
                <c:pt idx="844">
                  <c:v>0.156</c:v>
                </c:pt>
                <c:pt idx="845">
                  <c:v>0.155</c:v>
                </c:pt>
                <c:pt idx="846">
                  <c:v>0.154</c:v>
                </c:pt>
                <c:pt idx="847">
                  <c:v>0.153</c:v>
                </c:pt>
                <c:pt idx="848">
                  <c:v>0.152</c:v>
                </c:pt>
                <c:pt idx="849">
                  <c:v>0.151</c:v>
                </c:pt>
                <c:pt idx="850">
                  <c:v>0.15</c:v>
                </c:pt>
                <c:pt idx="851">
                  <c:v>0.14899999999999999</c:v>
                </c:pt>
                <c:pt idx="852">
                  <c:v>0.14799999999999999</c:v>
                </c:pt>
                <c:pt idx="853">
                  <c:v>0.14699999999999999</c:v>
                </c:pt>
                <c:pt idx="854">
                  <c:v>0.14599999999999999</c:v>
                </c:pt>
                <c:pt idx="855">
                  <c:v>0.14499999999999999</c:v>
                </c:pt>
                <c:pt idx="856">
                  <c:v>0.14399999999999999</c:v>
                </c:pt>
                <c:pt idx="857">
                  <c:v>0.14299999999999999</c:v>
                </c:pt>
                <c:pt idx="858">
                  <c:v>0.14199999999999999</c:v>
                </c:pt>
                <c:pt idx="859">
                  <c:v>0.14099999999999999</c:v>
                </c:pt>
                <c:pt idx="860">
                  <c:v>0.14000000000000001</c:v>
                </c:pt>
                <c:pt idx="861">
                  <c:v>0.13900000000000001</c:v>
                </c:pt>
                <c:pt idx="862">
                  <c:v>0.13800000000000001</c:v>
                </c:pt>
                <c:pt idx="863">
                  <c:v>0.13700000000000001</c:v>
                </c:pt>
                <c:pt idx="864">
                  <c:v>0.13600000000000001</c:v>
                </c:pt>
                <c:pt idx="865">
                  <c:v>0.13500000000000001</c:v>
                </c:pt>
                <c:pt idx="866">
                  <c:v>0.13400000000000001</c:v>
                </c:pt>
                <c:pt idx="867">
                  <c:v>0.13300000000000001</c:v>
                </c:pt>
                <c:pt idx="868">
                  <c:v>0.13200000000000001</c:v>
                </c:pt>
                <c:pt idx="869">
                  <c:v>0.13100000000000001</c:v>
                </c:pt>
                <c:pt idx="870">
                  <c:v>0.13</c:v>
                </c:pt>
                <c:pt idx="871">
                  <c:v>0.129</c:v>
                </c:pt>
                <c:pt idx="872">
                  <c:v>0.128</c:v>
                </c:pt>
                <c:pt idx="873">
                  <c:v>0.127</c:v>
                </c:pt>
                <c:pt idx="874">
                  <c:v>0.126</c:v>
                </c:pt>
                <c:pt idx="875">
                  <c:v>0.125</c:v>
                </c:pt>
                <c:pt idx="876">
                  <c:v>0.124</c:v>
                </c:pt>
                <c:pt idx="877">
                  <c:v>0.123</c:v>
                </c:pt>
                <c:pt idx="878">
                  <c:v>0.122</c:v>
                </c:pt>
                <c:pt idx="879">
                  <c:v>0.121</c:v>
                </c:pt>
                <c:pt idx="880">
                  <c:v>0.12</c:v>
                </c:pt>
                <c:pt idx="881">
                  <c:v>0.11899999999999999</c:v>
                </c:pt>
                <c:pt idx="882">
                  <c:v>0.11799999999999999</c:v>
                </c:pt>
                <c:pt idx="883">
                  <c:v>0.11700000000000001</c:v>
                </c:pt>
                <c:pt idx="884">
                  <c:v>0.11600000000000001</c:v>
                </c:pt>
                <c:pt idx="885">
                  <c:v>0.115</c:v>
                </c:pt>
                <c:pt idx="886">
                  <c:v>0.114</c:v>
                </c:pt>
                <c:pt idx="887">
                  <c:v>0.113</c:v>
                </c:pt>
                <c:pt idx="888">
                  <c:v>0.112</c:v>
                </c:pt>
                <c:pt idx="889">
                  <c:v>0.111</c:v>
                </c:pt>
                <c:pt idx="890">
                  <c:v>0.11</c:v>
                </c:pt>
                <c:pt idx="891">
                  <c:v>0.109</c:v>
                </c:pt>
                <c:pt idx="892">
                  <c:v>0.108</c:v>
                </c:pt>
                <c:pt idx="893">
                  <c:v>0.107</c:v>
                </c:pt>
                <c:pt idx="894">
                  <c:v>0.106</c:v>
                </c:pt>
                <c:pt idx="895">
                  <c:v>0.105</c:v>
                </c:pt>
                <c:pt idx="896">
                  <c:v>0.104</c:v>
                </c:pt>
                <c:pt idx="897">
                  <c:v>0.10299999999999999</c:v>
                </c:pt>
                <c:pt idx="898">
                  <c:v>0.10199999999999999</c:v>
                </c:pt>
                <c:pt idx="899">
                  <c:v>0.10100000000000001</c:v>
                </c:pt>
                <c:pt idx="900">
                  <c:v>0.1</c:v>
                </c:pt>
                <c:pt idx="901">
                  <c:v>9.9000000000000005E-2</c:v>
                </c:pt>
                <c:pt idx="902">
                  <c:v>9.8000000000000004E-2</c:v>
                </c:pt>
                <c:pt idx="903">
                  <c:v>9.7000000000000003E-2</c:v>
                </c:pt>
                <c:pt idx="904">
                  <c:v>9.6000000000000002E-2</c:v>
                </c:pt>
                <c:pt idx="905">
                  <c:v>9.5000000000000001E-2</c:v>
                </c:pt>
                <c:pt idx="906">
                  <c:v>9.4E-2</c:v>
                </c:pt>
                <c:pt idx="907">
                  <c:v>9.2999999999999999E-2</c:v>
                </c:pt>
                <c:pt idx="908">
                  <c:v>9.1999999999999998E-2</c:v>
                </c:pt>
                <c:pt idx="909">
                  <c:v>9.0999999999999998E-2</c:v>
                </c:pt>
                <c:pt idx="910">
                  <c:v>0.09</c:v>
                </c:pt>
                <c:pt idx="911">
                  <c:v>8.8999999999999996E-2</c:v>
                </c:pt>
                <c:pt idx="912">
                  <c:v>8.7999999999999995E-2</c:v>
                </c:pt>
                <c:pt idx="913">
                  <c:v>8.6999999999999994E-2</c:v>
                </c:pt>
                <c:pt idx="914">
                  <c:v>8.5999999999999993E-2</c:v>
                </c:pt>
                <c:pt idx="915">
                  <c:v>8.5000000000000006E-2</c:v>
                </c:pt>
                <c:pt idx="916">
                  <c:v>8.4000000000000005E-2</c:v>
                </c:pt>
                <c:pt idx="917">
                  <c:v>8.3000000000000004E-2</c:v>
                </c:pt>
                <c:pt idx="918">
                  <c:v>8.2000000000000003E-2</c:v>
                </c:pt>
                <c:pt idx="919">
                  <c:v>8.1000000000000003E-2</c:v>
                </c:pt>
                <c:pt idx="920">
                  <c:v>0.08</c:v>
                </c:pt>
                <c:pt idx="921">
                  <c:v>7.9000000000000001E-2</c:v>
                </c:pt>
                <c:pt idx="922">
                  <c:v>7.8E-2</c:v>
                </c:pt>
                <c:pt idx="923">
                  <c:v>7.6999999999999999E-2</c:v>
                </c:pt>
                <c:pt idx="924">
                  <c:v>7.5999999999999998E-2</c:v>
                </c:pt>
                <c:pt idx="925">
                  <c:v>7.4999999999999997E-2</c:v>
                </c:pt>
                <c:pt idx="926">
                  <c:v>7.3999999999999996E-2</c:v>
                </c:pt>
                <c:pt idx="927">
                  <c:v>7.2999999999999995E-2</c:v>
                </c:pt>
                <c:pt idx="928">
                  <c:v>7.1999999999999995E-2</c:v>
                </c:pt>
                <c:pt idx="929">
                  <c:v>7.0999999999999994E-2</c:v>
                </c:pt>
                <c:pt idx="930">
                  <c:v>7.0000000000000007E-2</c:v>
                </c:pt>
                <c:pt idx="931">
                  <c:v>6.9000000000000006E-2</c:v>
                </c:pt>
                <c:pt idx="932">
                  <c:v>6.8000000000000005E-2</c:v>
                </c:pt>
                <c:pt idx="933">
                  <c:v>6.7000000000000004E-2</c:v>
                </c:pt>
                <c:pt idx="934">
                  <c:v>6.6000000000000003E-2</c:v>
                </c:pt>
                <c:pt idx="935">
                  <c:v>6.5000000000000002E-2</c:v>
                </c:pt>
                <c:pt idx="936">
                  <c:v>6.4000000000000001E-2</c:v>
                </c:pt>
                <c:pt idx="937">
                  <c:v>6.3E-2</c:v>
                </c:pt>
                <c:pt idx="938">
                  <c:v>6.2E-2</c:v>
                </c:pt>
                <c:pt idx="939">
                  <c:v>6.0999999999999999E-2</c:v>
                </c:pt>
                <c:pt idx="940">
                  <c:v>0.06</c:v>
                </c:pt>
                <c:pt idx="941">
                  <c:v>5.8999999999999997E-2</c:v>
                </c:pt>
                <c:pt idx="942">
                  <c:v>5.8000000000000003E-2</c:v>
                </c:pt>
                <c:pt idx="943">
                  <c:v>5.7000000000000002E-2</c:v>
                </c:pt>
                <c:pt idx="944">
                  <c:v>5.6000000000000001E-2</c:v>
                </c:pt>
                <c:pt idx="945">
                  <c:v>5.5E-2</c:v>
                </c:pt>
                <c:pt idx="946">
                  <c:v>5.3999999999999999E-2</c:v>
                </c:pt>
                <c:pt idx="947">
                  <c:v>5.2999999999999999E-2</c:v>
                </c:pt>
                <c:pt idx="948">
                  <c:v>5.1999999999999998E-2</c:v>
                </c:pt>
                <c:pt idx="949">
                  <c:v>5.0999999999999997E-2</c:v>
                </c:pt>
                <c:pt idx="950">
                  <c:v>0.05</c:v>
                </c:pt>
                <c:pt idx="951">
                  <c:v>4.9000000000000002E-2</c:v>
                </c:pt>
                <c:pt idx="952">
                  <c:v>4.8000000000000001E-2</c:v>
                </c:pt>
                <c:pt idx="953">
                  <c:v>4.7E-2</c:v>
                </c:pt>
                <c:pt idx="954">
                  <c:v>4.5999999999999999E-2</c:v>
                </c:pt>
                <c:pt idx="955">
                  <c:v>4.4999999999999998E-2</c:v>
                </c:pt>
                <c:pt idx="956">
                  <c:v>4.3999999999999997E-2</c:v>
                </c:pt>
                <c:pt idx="957">
                  <c:v>4.2999999999999997E-2</c:v>
                </c:pt>
                <c:pt idx="958">
                  <c:v>4.2000000000000003E-2</c:v>
                </c:pt>
                <c:pt idx="959">
                  <c:v>4.1000000000000002E-2</c:v>
                </c:pt>
                <c:pt idx="960">
                  <c:v>0.04</c:v>
                </c:pt>
                <c:pt idx="961">
                  <c:v>3.9E-2</c:v>
                </c:pt>
                <c:pt idx="962">
                  <c:v>3.7999999999999999E-2</c:v>
                </c:pt>
                <c:pt idx="963">
                  <c:v>3.6999999999999998E-2</c:v>
                </c:pt>
                <c:pt idx="964">
                  <c:v>3.5999999999999997E-2</c:v>
                </c:pt>
                <c:pt idx="965">
                  <c:v>3.5000000000000003E-2</c:v>
                </c:pt>
                <c:pt idx="966">
                  <c:v>3.4000000000000002E-2</c:v>
                </c:pt>
                <c:pt idx="967">
                  <c:v>3.3000000000000002E-2</c:v>
                </c:pt>
                <c:pt idx="968">
                  <c:v>3.2000000000000001E-2</c:v>
                </c:pt>
                <c:pt idx="969">
                  <c:v>3.1E-2</c:v>
                </c:pt>
                <c:pt idx="970">
                  <c:v>0.03</c:v>
                </c:pt>
                <c:pt idx="971">
                  <c:v>2.9000000000000001E-2</c:v>
                </c:pt>
                <c:pt idx="972">
                  <c:v>2.8000000000000001E-2</c:v>
                </c:pt>
                <c:pt idx="973">
                  <c:v>2.7E-2</c:v>
                </c:pt>
                <c:pt idx="974">
                  <c:v>2.5999999999999999E-2</c:v>
                </c:pt>
                <c:pt idx="975">
                  <c:v>2.5000000000000001E-2</c:v>
                </c:pt>
                <c:pt idx="976">
                  <c:v>2.4E-2</c:v>
                </c:pt>
                <c:pt idx="977">
                  <c:v>2.3E-2</c:v>
                </c:pt>
                <c:pt idx="978">
                  <c:v>2.1999999999999999E-2</c:v>
                </c:pt>
                <c:pt idx="979">
                  <c:v>2.1000000000000001E-2</c:v>
                </c:pt>
                <c:pt idx="980">
                  <c:v>0.02</c:v>
                </c:pt>
                <c:pt idx="981">
                  <c:v>1.9E-2</c:v>
                </c:pt>
                <c:pt idx="982">
                  <c:v>1.7999999999999999E-2</c:v>
                </c:pt>
                <c:pt idx="983">
                  <c:v>1.7000000000000001E-2</c:v>
                </c:pt>
                <c:pt idx="984">
                  <c:v>1.6E-2</c:v>
                </c:pt>
                <c:pt idx="985">
                  <c:v>1.4999999999999999E-2</c:v>
                </c:pt>
                <c:pt idx="986">
                  <c:v>1.4E-2</c:v>
                </c:pt>
                <c:pt idx="987">
                  <c:v>1.2999999999999999E-2</c:v>
                </c:pt>
                <c:pt idx="988">
                  <c:v>1.2E-2</c:v>
                </c:pt>
                <c:pt idx="989">
                  <c:v>1.0999999999999999E-2</c:v>
                </c:pt>
                <c:pt idx="990">
                  <c:v>0.01</c:v>
                </c:pt>
                <c:pt idx="991">
                  <c:v>8.9999999999999993E-3</c:v>
                </c:pt>
                <c:pt idx="992">
                  <c:v>8.0000000000000002E-3</c:v>
                </c:pt>
                <c:pt idx="993">
                  <c:v>7.0000000000000001E-3</c:v>
                </c:pt>
                <c:pt idx="994">
                  <c:v>6.0000000000000001E-3</c:v>
                </c:pt>
                <c:pt idx="995">
                  <c:v>5.0000000000000001E-3</c:v>
                </c:pt>
                <c:pt idx="996">
                  <c:v>4.0000000000000001E-3</c:v>
                </c:pt>
                <c:pt idx="997">
                  <c:v>3.0000000000000001E-3</c:v>
                </c:pt>
                <c:pt idx="998">
                  <c:v>2E-3</c:v>
                </c:pt>
                <c:pt idx="999">
                  <c:v>1E-3</c:v>
                </c:pt>
                <c:pt idx="1000">
                  <c:v>0</c:v>
                </c:pt>
              </c:numCache>
            </c:numRef>
          </c:yVal>
          <c:smooth val="0"/>
          <c:extLst>
            <c:ext xmlns:c16="http://schemas.microsoft.com/office/drawing/2014/chart" uri="{C3380CC4-5D6E-409C-BE32-E72D297353CC}">
              <c16:uniqueId val="{00000002-DE7C-498B-A38C-68B14441A0AC}"/>
            </c:ext>
          </c:extLst>
        </c:ser>
        <c:dLbls>
          <c:showLegendKey val="0"/>
          <c:showVal val="0"/>
          <c:showCatName val="0"/>
          <c:showSerName val="0"/>
          <c:showPercent val="0"/>
          <c:showBubbleSize val="0"/>
        </c:dLbls>
        <c:axId val="412679352"/>
        <c:axId val="412675824"/>
      </c:scatterChart>
      <c:valAx>
        <c:axId val="412679352"/>
        <c:scaling>
          <c:orientation val="minMax"/>
          <c:max val="144"/>
          <c:min val="0"/>
        </c:scaling>
        <c:delete val="0"/>
        <c:axPos val="b"/>
        <c:title>
          <c:tx>
            <c:rich>
              <a:bodyPr/>
              <a:lstStyle/>
              <a:p>
                <a:pPr>
                  <a:defRPr/>
                </a:pPr>
                <a:r>
                  <a:rPr lang="en-US"/>
                  <a:t>time</a:t>
                </a:r>
              </a:p>
            </c:rich>
          </c:tx>
          <c:overlay val="0"/>
        </c:title>
        <c:numFmt formatCode="0" sourceLinked="0"/>
        <c:majorTickMark val="out"/>
        <c:minorTickMark val="none"/>
        <c:tickLblPos val="nextTo"/>
        <c:crossAx val="412675824"/>
        <c:crosses val="autoZero"/>
        <c:crossBetween val="midCat"/>
        <c:majorUnit val="12"/>
      </c:valAx>
      <c:valAx>
        <c:axId val="412675824"/>
        <c:scaling>
          <c:orientation val="minMax"/>
          <c:max val="1"/>
        </c:scaling>
        <c:delete val="0"/>
        <c:axPos val="l"/>
        <c:numFmt formatCode="0%" sourceLinked="0"/>
        <c:majorTickMark val="out"/>
        <c:minorTickMark val="none"/>
        <c:tickLblPos val="nextTo"/>
        <c:crossAx val="412679352"/>
        <c:crosses val="autoZero"/>
        <c:crossBetween val="midCat"/>
        <c:majorUnit val="0.1"/>
      </c:valAx>
    </c:plotArea>
    <c:legend>
      <c:legendPos val="r"/>
      <c:layout>
        <c:manualLayout>
          <c:xMode val="edge"/>
          <c:yMode val="edge"/>
          <c:x val="0.62483267716535429"/>
          <c:y val="0.36979440069991254"/>
          <c:w val="0.16961176727909011"/>
          <c:h val="0.25115157480314959"/>
        </c:manualLayout>
      </c:layout>
      <c:overlay val="0"/>
    </c:legend>
    <c:plotVisOnly val="1"/>
    <c:dispBlanksAs val="gap"/>
    <c:showDLblsOverMax val="0"/>
  </c:chart>
  <c:spPr>
    <a:ln>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KM-other risk censored-wrong</a:t>
            </a:r>
          </a:p>
        </c:rich>
      </c:tx>
      <c:overlay val="1"/>
    </c:title>
    <c:autoTitleDeleted val="0"/>
    <c:plotArea>
      <c:layout>
        <c:manualLayout>
          <c:layoutTarget val="inner"/>
          <c:xMode val="edge"/>
          <c:yMode val="edge"/>
          <c:x val="0.12703018372703412"/>
          <c:y val="0.13936351706036745"/>
          <c:w val="0.80204549431321082"/>
          <c:h val="0.71803419812721558"/>
        </c:manualLayout>
      </c:layout>
      <c:scatterChart>
        <c:scatterStyle val="lineMarker"/>
        <c:varyColors val="0"/>
        <c:ser>
          <c:idx val="1"/>
          <c:order val="0"/>
          <c:tx>
            <c:strRef>
              <c:f>'[Example-competing risk vs censored-output tables-Jan 2018.xlsx]crisktab'!$S$5</c:f>
              <c:strCache>
                <c:ptCount val="1"/>
                <c:pt idx="0">
                  <c:v>inc2</c:v>
                </c:pt>
              </c:strCache>
            </c:strRef>
          </c:tx>
          <c:marker>
            <c:symbol val="none"/>
          </c:marker>
          <c:xVal>
            <c:numRef>
              <c:f>'[Example-competing risk vs censored-output tables-Jan 2018.xlsx]crisktab'!$Q$6:$Q$1006</c:f>
              <c:numCache>
                <c:formatCode>0.000</c:formatCode>
                <c:ptCount val="1001"/>
                <c:pt idx="0">
                  <c:v>0</c:v>
                </c:pt>
                <c:pt idx="1">
                  <c:v>1.055577478</c:v>
                </c:pt>
                <c:pt idx="2">
                  <c:v>1.059125316</c:v>
                </c:pt>
                <c:pt idx="3">
                  <c:v>1.0667248620000001</c:v>
                </c:pt>
                <c:pt idx="4">
                  <c:v>1.067058619</c:v>
                </c:pt>
                <c:pt idx="5">
                  <c:v>1.068278005</c:v>
                </c:pt>
                <c:pt idx="6">
                  <c:v>1.0740386200000001</c:v>
                </c:pt>
                <c:pt idx="7">
                  <c:v>1.0762465880000001</c:v>
                </c:pt>
                <c:pt idx="8">
                  <c:v>1.0787139400000001</c:v>
                </c:pt>
                <c:pt idx="9">
                  <c:v>1.0815755549999999</c:v>
                </c:pt>
                <c:pt idx="10">
                  <c:v>1.0867405560000001</c:v>
                </c:pt>
                <c:pt idx="11">
                  <c:v>1.1331312929999999</c:v>
                </c:pt>
                <c:pt idx="12">
                  <c:v>1.145169106</c:v>
                </c:pt>
                <c:pt idx="13">
                  <c:v>1.153607386</c:v>
                </c:pt>
                <c:pt idx="14">
                  <c:v>1.1729227250000001</c:v>
                </c:pt>
                <c:pt idx="15">
                  <c:v>1.2064751929999999</c:v>
                </c:pt>
                <c:pt idx="16">
                  <c:v>1.2274656850000001</c:v>
                </c:pt>
                <c:pt idx="17">
                  <c:v>1.282975626</c:v>
                </c:pt>
                <c:pt idx="18">
                  <c:v>1.3002686299999999</c:v>
                </c:pt>
                <c:pt idx="19">
                  <c:v>1.353619578</c:v>
                </c:pt>
                <c:pt idx="20">
                  <c:v>1.3762688949999999</c:v>
                </c:pt>
                <c:pt idx="21">
                  <c:v>1.3866689139999999</c:v>
                </c:pt>
                <c:pt idx="22">
                  <c:v>1.3948519939999999</c:v>
                </c:pt>
                <c:pt idx="23">
                  <c:v>1.4146122619999999</c:v>
                </c:pt>
                <c:pt idx="24">
                  <c:v>1.4148960909999999</c:v>
                </c:pt>
                <c:pt idx="25">
                  <c:v>1.4251948560000001</c:v>
                </c:pt>
                <c:pt idx="26">
                  <c:v>1.4452287690000001</c:v>
                </c:pt>
                <c:pt idx="27">
                  <c:v>1.471542729</c:v>
                </c:pt>
                <c:pt idx="28">
                  <c:v>1.492175155</c:v>
                </c:pt>
                <c:pt idx="29">
                  <c:v>1.5060502629999999</c:v>
                </c:pt>
                <c:pt idx="30">
                  <c:v>1.5136438759999999</c:v>
                </c:pt>
                <c:pt idx="31">
                  <c:v>1.537353556</c:v>
                </c:pt>
                <c:pt idx="32">
                  <c:v>1.5451119390000001</c:v>
                </c:pt>
                <c:pt idx="33">
                  <c:v>1.557419731</c:v>
                </c:pt>
                <c:pt idx="34">
                  <c:v>1.5648091319999999</c:v>
                </c:pt>
                <c:pt idx="35">
                  <c:v>1.591662189</c:v>
                </c:pt>
                <c:pt idx="36">
                  <c:v>1.630329538</c:v>
                </c:pt>
                <c:pt idx="37">
                  <c:v>1.6387432799999999</c:v>
                </c:pt>
                <c:pt idx="38">
                  <c:v>1.641024241</c:v>
                </c:pt>
                <c:pt idx="39">
                  <c:v>1.707887521</c:v>
                </c:pt>
                <c:pt idx="40">
                  <c:v>1.717282475</c:v>
                </c:pt>
                <c:pt idx="41">
                  <c:v>1.734872942</c:v>
                </c:pt>
                <c:pt idx="42">
                  <c:v>1.7517947229999999</c:v>
                </c:pt>
                <c:pt idx="43">
                  <c:v>1.768827326</c:v>
                </c:pt>
                <c:pt idx="44">
                  <c:v>1.804992164</c:v>
                </c:pt>
                <c:pt idx="45">
                  <c:v>1.8693068989999999</c:v>
                </c:pt>
                <c:pt idx="46">
                  <c:v>1.8758271230000001</c:v>
                </c:pt>
                <c:pt idx="47">
                  <c:v>1.913853408</c:v>
                </c:pt>
                <c:pt idx="48">
                  <c:v>1.938219948</c:v>
                </c:pt>
                <c:pt idx="49">
                  <c:v>1.9441165410000001</c:v>
                </c:pt>
                <c:pt idx="50">
                  <c:v>1.951262144</c:v>
                </c:pt>
                <c:pt idx="51">
                  <c:v>1.9755719650000001</c:v>
                </c:pt>
                <c:pt idx="52">
                  <c:v>2.0324312770000001</c:v>
                </c:pt>
                <c:pt idx="53">
                  <c:v>2.0350179829999999</c:v>
                </c:pt>
                <c:pt idx="54">
                  <c:v>2.0533243250000002</c:v>
                </c:pt>
                <c:pt idx="55">
                  <c:v>2.0684648060000002</c:v>
                </c:pt>
                <c:pt idx="56">
                  <c:v>2.0694607399999998</c:v>
                </c:pt>
                <c:pt idx="57">
                  <c:v>2.1187495040000002</c:v>
                </c:pt>
                <c:pt idx="58">
                  <c:v>2.1217325690000002</c:v>
                </c:pt>
                <c:pt idx="59">
                  <c:v>2.1545722490000001</c:v>
                </c:pt>
                <c:pt idx="60">
                  <c:v>2.2443111390000001</c:v>
                </c:pt>
                <c:pt idx="61">
                  <c:v>2.258772853</c:v>
                </c:pt>
                <c:pt idx="62">
                  <c:v>2.2726380960000001</c:v>
                </c:pt>
                <c:pt idx="63">
                  <c:v>2.3132869149999999</c:v>
                </c:pt>
                <c:pt idx="64">
                  <c:v>2.445981652</c:v>
                </c:pt>
                <c:pt idx="65">
                  <c:v>2.4477365419999999</c:v>
                </c:pt>
                <c:pt idx="66">
                  <c:v>2.4745759060000001</c:v>
                </c:pt>
                <c:pt idx="67">
                  <c:v>2.4939063460000002</c:v>
                </c:pt>
                <c:pt idx="68">
                  <c:v>2.5349114419999998</c:v>
                </c:pt>
                <c:pt idx="69">
                  <c:v>2.5356851859999998</c:v>
                </c:pt>
                <c:pt idx="70">
                  <c:v>2.5651358289999999</c:v>
                </c:pt>
                <c:pt idx="71">
                  <c:v>2.5663499939999999</c:v>
                </c:pt>
                <c:pt idx="72">
                  <c:v>2.5707811920000001</c:v>
                </c:pt>
                <c:pt idx="73">
                  <c:v>2.6289956170000002</c:v>
                </c:pt>
                <c:pt idx="74">
                  <c:v>2.6320974530000001</c:v>
                </c:pt>
                <c:pt idx="75">
                  <c:v>2.6576142909999998</c:v>
                </c:pt>
                <c:pt idx="76">
                  <c:v>2.6895679760000002</c:v>
                </c:pt>
                <c:pt idx="77">
                  <c:v>2.6910602799999999</c:v>
                </c:pt>
                <c:pt idx="78">
                  <c:v>2.721118868</c:v>
                </c:pt>
                <c:pt idx="79">
                  <c:v>2.7512326709999999</c:v>
                </c:pt>
                <c:pt idx="80">
                  <c:v>2.806452905</c:v>
                </c:pt>
                <c:pt idx="81">
                  <c:v>2.8176152459999999</c:v>
                </c:pt>
                <c:pt idx="82">
                  <c:v>2.9208527989999999</c:v>
                </c:pt>
                <c:pt idx="83">
                  <c:v>2.9516927659999999</c:v>
                </c:pt>
                <c:pt idx="84">
                  <c:v>2.953702372</c:v>
                </c:pt>
                <c:pt idx="85">
                  <c:v>2.9923487209999999</c:v>
                </c:pt>
                <c:pt idx="86">
                  <c:v>3.0180921569999999</c:v>
                </c:pt>
                <c:pt idx="87">
                  <c:v>3.0783340770000001</c:v>
                </c:pt>
                <c:pt idx="88">
                  <c:v>3.0991838070000002</c:v>
                </c:pt>
                <c:pt idx="89">
                  <c:v>3.1327329100000001</c:v>
                </c:pt>
                <c:pt idx="90">
                  <c:v>3.1530350010000001</c:v>
                </c:pt>
                <c:pt idx="91">
                  <c:v>3.1668282570000001</c:v>
                </c:pt>
                <c:pt idx="92">
                  <c:v>3.191753034</c:v>
                </c:pt>
                <c:pt idx="93">
                  <c:v>3.1966374169999998</c:v>
                </c:pt>
                <c:pt idx="94">
                  <c:v>3.216727042</c:v>
                </c:pt>
                <c:pt idx="95">
                  <c:v>3.2572881809999998</c:v>
                </c:pt>
                <c:pt idx="96">
                  <c:v>3.2595858899999999</c:v>
                </c:pt>
                <c:pt idx="97">
                  <c:v>3.2758975389999998</c:v>
                </c:pt>
                <c:pt idx="98">
                  <c:v>3.299285679</c:v>
                </c:pt>
                <c:pt idx="99">
                  <c:v>3.3329331309999999</c:v>
                </c:pt>
                <c:pt idx="100">
                  <c:v>3.3624163340000002</c:v>
                </c:pt>
                <c:pt idx="101">
                  <c:v>3.3727821420000001</c:v>
                </c:pt>
                <c:pt idx="102">
                  <c:v>3.389023774</c:v>
                </c:pt>
                <c:pt idx="103">
                  <c:v>3.433217569</c:v>
                </c:pt>
                <c:pt idx="104">
                  <c:v>3.444128471</c:v>
                </c:pt>
                <c:pt idx="105">
                  <c:v>3.4537670020000002</c:v>
                </c:pt>
                <c:pt idx="106">
                  <c:v>3.4977642580000001</c:v>
                </c:pt>
                <c:pt idx="107">
                  <c:v>3.5244571269999998</c:v>
                </c:pt>
                <c:pt idx="108">
                  <c:v>3.5335945309999999</c:v>
                </c:pt>
                <c:pt idx="109">
                  <c:v>3.5463648490000002</c:v>
                </c:pt>
                <c:pt idx="110">
                  <c:v>3.5705672220000002</c:v>
                </c:pt>
                <c:pt idx="111">
                  <c:v>3.5905574439999999</c:v>
                </c:pt>
                <c:pt idx="112">
                  <c:v>3.5974195930000001</c:v>
                </c:pt>
                <c:pt idx="113">
                  <c:v>3.6697985709999998</c:v>
                </c:pt>
                <c:pt idx="114">
                  <c:v>3.670906826</c:v>
                </c:pt>
                <c:pt idx="115">
                  <c:v>3.7178539310000001</c:v>
                </c:pt>
                <c:pt idx="116">
                  <c:v>3.7184030739999998</c:v>
                </c:pt>
                <c:pt idx="117">
                  <c:v>3.7551489689999999</c:v>
                </c:pt>
                <c:pt idx="118">
                  <c:v>3.7729749680000002</c:v>
                </c:pt>
                <c:pt idx="119">
                  <c:v>3.7833055120000001</c:v>
                </c:pt>
                <c:pt idx="120">
                  <c:v>3.7869176929999999</c:v>
                </c:pt>
                <c:pt idx="121">
                  <c:v>3.8308241860000001</c:v>
                </c:pt>
                <c:pt idx="122">
                  <c:v>3.836936992</c:v>
                </c:pt>
                <c:pt idx="123">
                  <c:v>3.8591140180000001</c:v>
                </c:pt>
                <c:pt idx="124">
                  <c:v>3.8677710410000001</c:v>
                </c:pt>
                <c:pt idx="125">
                  <c:v>3.8960666270000002</c:v>
                </c:pt>
                <c:pt idx="126">
                  <c:v>3.8966847919999998</c:v>
                </c:pt>
                <c:pt idx="127">
                  <c:v>3.906208152</c:v>
                </c:pt>
                <c:pt idx="128">
                  <c:v>3.9093400109999998</c:v>
                </c:pt>
                <c:pt idx="129">
                  <c:v>3.9424392149999998</c:v>
                </c:pt>
                <c:pt idx="130">
                  <c:v>3.9724659299999998</c:v>
                </c:pt>
                <c:pt idx="131">
                  <c:v>4.053906724</c:v>
                </c:pt>
                <c:pt idx="132">
                  <c:v>4.0617930720000004</c:v>
                </c:pt>
                <c:pt idx="133">
                  <c:v>4.1040809960000004</c:v>
                </c:pt>
                <c:pt idx="134">
                  <c:v>4.1131786879999996</c:v>
                </c:pt>
                <c:pt idx="135">
                  <c:v>4.1537967309999999</c:v>
                </c:pt>
                <c:pt idx="136">
                  <c:v>4.1677926310000002</c:v>
                </c:pt>
                <c:pt idx="137">
                  <c:v>4.1698790499999996</c:v>
                </c:pt>
                <c:pt idx="138">
                  <c:v>4.1703495310000003</c:v>
                </c:pt>
                <c:pt idx="139">
                  <c:v>4.2289434569999997</c:v>
                </c:pt>
                <c:pt idx="140">
                  <c:v>4.282099852</c:v>
                </c:pt>
                <c:pt idx="141">
                  <c:v>4.312060883</c:v>
                </c:pt>
                <c:pt idx="142">
                  <c:v>4.3135393520000003</c:v>
                </c:pt>
                <c:pt idx="143">
                  <c:v>4.3143793349999999</c:v>
                </c:pt>
                <c:pt idx="144">
                  <c:v>4.3158328380000004</c:v>
                </c:pt>
                <c:pt idx="145">
                  <c:v>4.3245943059999998</c:v>
                </c:pt>
                <c:pt idx="146">
                  <c:v>4.3702080600000004</c:v>
                </c:pt>
                <c:pt idx="147">
                  <c:v>4.3831754930000004</c:v>
                </c:pt>
                <c:pt idx="148">
                  <c:v>4.3857691140000004</c:v>
                </c:pt>
                <c:pt idx="149">
                  <c:v>4.4141144949999997</c:v>
                </c:pt>
                <c:pt idx="150">
                  <c:v>4.4151416509999999</c:v>
                </c:pt>
                <c:pt idx="151">
                  <c:v>4.462009772</c:v>
                </c:pt>
                <c:pt idx="152">
                  <c:v>4.4655045510000004</c:v>
                </c:pt>
                <c:pt idx="153">
                  <c:v>4.4670157010000002</c:v>
                </c:pt>
                <c:pt idx="154">
                  <c:v>4.5473449290000003</c:v>
                </c:pt>
                <c:pt idx="155">
                  <c:v>4.5839646409999997</c:v>
                </c:pt>
                <c:pt idx="156">
                  <c:v>4.6062022630000001</c:v>
                </c:pt>
                <c:pt idx="157">
                  <c:v>4.6093174550000002</c:v>
                </c:pt>
                <c:pt idx="158">
                  <c:v>4.6168453630000004</c:v>
                </c:pt>
                <c:pt idx="159">
                  <c:v>4.6169950269999998</c:v>
                </c:pt>
                <c:pt idx="160">
                  <c:v>4.6267621739999996</c:v>
                </c:pt>
                <c:pt idx="161">
                  <c:v>4.6362394919999996</c:v>
                </c:pt>
                <c:pt idx="162">
                  <c:v>4.6402285729999999</c:v>
                </c:pt>
                <c:pt idx="163">
                  <c:v>4.6440559889999999</c:v>
                </c:pt>
                <c:pt idx="164">
                  <c:v>4.689310388</c:v>
                </c:pt>
                <c:pt idx="165">
                  <c:v>4.7007547299999999</c:v>
                </c:pt>
                <c:pt idx="166">
                  <c:v>4.7323987340000002</c:v>
                </c:pt>
                <c:pt idx="167">
                  <c:v>4.744396719</c:v>
                </c:pt>
                <c:pt idx="168">
                  <c:v>4.7976482650000003</c:v>
                </c:pt>
                <c:pt idx="169">
                  <c:v>4.8015412169999996</c:v>
                </c:pt>
                <c:pt idx="170">
                  <c:v>4.8110414549999998</c:v>
                </c:pt>
                <c:pt idx="171">
                  <c:v>4.8276815600000003</c:v>
                </c:pt>
                <c:pt idx="172">
                  <c:v>4.8323461459999999</c:v>
                </c:pt>
                <c:pt idx="173">
                  <c:v>4.8365276059999998</c:v>
                </c:pt>
                <c:pt idx="174">
                  <c:v>4.8453121899999996</c:v>
                </c:pt>
                <c:pt idx="175">
                  <c:v>4.8651936109999996</c:v>
                </c:pt>
                <c:pt idx="176">
                  <c:v>4.8882556949999998</c:v>
                </c:pt>
                <c:pt idx="177">
                  <c:v>4.8928052109999998</c:v>
                </c:pt>
                <c:pt idx="178">
                  <c:v>4.9111115740000004</c:v>
                </c:pt>
                <c:pt idx="179">
                  <c:v>4.9189175589999996</c:v>
                </c:pt>
                <c:pt idx="180">
                  <c:v>4.9588818650000004</c:v>
                </c:pt>
                <c:pt idx="181">
                  <c:v>4.9599612009999996</c:v>
                </c:pt>
                <c:pt idx="182">
                  <c:v>4.9850056169999997</c:v>
                </c:pt>
                <c:pt idx="183">
                  <c:v>5.0150145070000001</c:v>
                </c:pt>
                <c:pt idx="184">
                  <c:v>5.018757044</c:v>
                </c:pt>
                <c:pt idx="185">
                  <c:v>5.0617347690000001</c:v>
                </c:pt>
                <c:pt idx="186">
                  <c:v>5.0653720480000004</c:v>
                </c:pt>
                <c:pt idx="187">
                  <c:v>5.1031290890000003</c:v>
                </c:pt>
                <c:pt idx="188">
                  <c:v>5.105165382</c:v>
                </c:pt>
                <c:pt idx="189">
                  <c:v>5.1162285389999997</c:v>
                </c:pt>
                <c:pt idx="190">
                  <c:v>5.1481990010000001</c:v>
                </c:pt>
                <c:pt idx="191">
                  <c:v>5.1511167889999996</c:v>
                </c:pt>
                <c:pt idx="192">
                  <c:v>5.1555031500000004</c:v>
                </c:pt>
                <c:pt idx="193">
                  <c:v>5.1750470990000004</c:v>
                </c:pt>
                <c:pt idx="194">
                  <c:v>5.2715258780000003</c:v>
                </c:pt>
                <c:pt idx="195">
                  <c:v>5.3033473889999998</c:v>
                </c:pt>
                <c:pt idx="196">
                  <c:v>5.3105437560000004</c:v>
                </c:pt>
                <c:pt idx="197">
                  <c:v>5.3574109569999999</c:v>
                </c:pt>
                <c:pt idx="198">
                  <c:v>5.4015286490000003</c:v>
                </c:pt>
                <c:pt idx="199">
                  <c:v>5.4072097169999997</c:v>
                </c:pt>
                <c:pt idx="200">
                  <c:v>5.4147912529999997</c:v>
                </c:pt>
                <c:pt idx="201">
                  <c:v>5.424839746</c:v>
                </c:pt>
                <c:pt idx="202">
                  <c:v>5.4413031749999998</c:v>
                </c:pt>
                <c:pt idx="203">
                  <c:v>5.4958204100000003</c:v>
                </c:pt>
                <c:pt idx="204">
                  <c:v>5.5081624619999996</c:v>
                </c:pt>
                <c:pt idx="205">
                  <c:v>5.5400890519999999</c:v>
                </c:pt>
                <c:pt idx="206">
                  <c:v>5.5821143490000003</c:v>
                </c:pt>
                <c:pt idx="207">
                  <c:v>5.6085043170000004</c:v>
                </c:pt>
                <c:pt idx="208">
                  <c:v>5.6166257929999999</c:v>
                </c:pt>
                <c:pt idx="209">
                  <c:v>5.6437453819999996</c:v>
                </c:pt>
                <c:pt idx="210">
                  <c:v>5.6617972319999996</c:v>
                </c:pt>
                <c:pt idx="211">
                  <c:v>5.7034716349999997</c:v>
                </c:pt>
                <c:pt idx="212">
                  <c:v>5.7391521460000003</c:v>
                </c:pt>
                <c:pt idx="213">
                  <c:v>5.7437194270000003</c:v>
                </c:pt>
                <c:pt idx="214">
                  <c:v>5.7720976540000004</c:v>
                </c:pt>
                <c:pt idx="215">
                  <c:v>5.807303085</c:v>
                </c:pt>
                <c:pt idx="216">
                  <c:v>5.8073545680000001</c:v>
                </c:pt>
                <c:pt idx="217">
                  <c:v>5.8183764800000004</c:v>
                </c:pt>
                <c:pt idx="218">
                  <c:v>5.8405177430000004</c:v>
                </c:pt>
                <c:pt idx="219">
                  <c:v>5.852739337</c:v>
                </c:pt>
                <c:pt idx="220">
                  <c:v>5.8586125490000001</c:v>
                </c:pt>
                <c:pt idx="221">
                  <c:v>5.9267874679999997</c:v>
                </c:pt>
                <c:pt idx="222">
                  <c:v>5.9408911150000003</c:v>
                </c:pt>
                <c:pt idx="223">
                  <c:v>5.9616412609999996</c:v>
                </c:pt>
                <c:pt idx="224">
                  <c:v>5.964636541</c:v>
                </c:pt>
                <c:pt idx="225">
                  <c:v>5.9818073869999999</c:v>
                </c:pt>
                <c:pt idx="226">
                  <c:v>5.9937243689999997</c:v>
                </c:pt>
                <c:pt idx="227">
                  <c:v>6.0038313030000001</c:v>
                </c:pt>
                <c:pt idx="228">
                  <c:v>6.012683945</c:v>
                </c:pt>
                <c:pt idx="229">
                  <c:v>6.0302220660000003</c:v>
                </c:pt>
                <c:pt idx="230">
                  <c:v>6.0788858560000003</c:v>
                </c:pt>
                <c:pt idx="231">
                  <c:v>6.0821050540000003</c:v>
                </c:pt>
                <c:pt idx="232">
                  <c:v>6.0936997210000001</c:v>
                </c:pt>
                <c:pt idx="233">
                  <c:v>6.1009632299999996</c:v>
                </c:pt>
                <c:pt idx="234">
                  <c:v>6.1768537029999999</c:v>
                </c:pt>
                <c:pt idx="235">
                  <c:v>6.1895041720000004</c:v>
                </c:pt>
                <c:pt idx="236">
                  <c:v>6.1967142959999997</c:v>
                </c:pt>
                <c:pt idx="237">
                  <c:v>6.2063938700000003</c:v>
                </c:pt>
                <c:pt idx="238">
                  <c:v>6.2221386110000001</c:v>
                </c:pt>
                <c:pt idx="239">
                  <c:v>6.2420521149999999</c:v>
                </c:pt>
                <c:pt idx="240">
                  <c:v>6.2532025149999999</c:v>
                </c:pt>
                <c:pt idx="241">
                  <c:v>6.2542145250000001</c:v>
                </c:pt>
                <c:pt idx="242">
                  <c:v>6.2729347039999999</c:v>
                </c:pt>
                <c:pt idx="243">
                  <c:v>6.2896595209999999</c:v>
                </c:pt>
                <c:pt idx="244">
                  <c:v>6.3170435600000001</c:v>
                </c:pt>
                <c:pt idx="245">
                  <c:v>6.3201445920000001</c:v>
                </c:pt>
                <c:pt idx="246">
                  <c:v>6.3288971629999997</c:v>
                </c:pt>
                <c:pt idx="247">
                  <c:v>6.382415548</c:v>
                </c:pt>
                <c:pt idx="248">
                  <c:v>6.3885142669999997</c:v>
                </c:pt>
                <c:pt idx="249">
                  <c:v>6.4007470350000002</c:v>
                </c:pt>
                <c:pt idx="250">
                  <c:v>6.4114938129999999</c:v>
                </c:pt>
                <c:pt idx="251">
                  <c:v>6.4991671999999996</c:v>
                </c:pt>
                <c:pt idx="252">
                  <c:v>6.5076704459999997</c:v>
                </c:pt>
                <c:pt idx="253">
                  <c:v>6.5170725620000001</c:v>
                </c:pt>
                <c:pt idx="254">
                  <c:v>6.5481600230000003</c:v>
                </c:pt>
                <c:pt idx="255">
                  <c:v>6.5735018800000002</c:v>
                </c:pt>
                <c:pt idx="256">
                  <c:v>6.6082468710000004</c:v>
                </c:pt>
                <c:pt idx="257">
                  <c:v>6.6257807419999999</c:v>
                </c:pt>
                <c:pt idx="258">
                  <c:v>6.6275388819999996</c:v>
                </c:pt>
                <c:pt idx="259">
                  <c:v>6.6413405460000003</c:v>
                </c:pt>
                <c:pt idx="260">
                  <c:v>6.6704514990000003</c:v>
                </c:pt>
                <c:pt idx="261">
                  <c:v>6.6723959390000003</c:v>
                </c:pt>
                <c:pt idx="262">
                  <c:v>6.683027848</c:v>
                </c:pt>
                <c:pt idx="263">
                  <c:v>6.7104943429999997</c:v>
                </c:pt>
                <c:pt idx="264">
                  <c:v>6.7549972550000001</c:v>
                </c:pt>
                <c:pt idx="265">
                  <c:v>6.7959381289999996</c:v>
                </c:pt>
                <c:pt idx="266">
                  <c:v>6.8239551860000001</c:v>
                </c:pt>
                <c:pt idx="267">
                  <c:v>6.8704374819999998</c:v>
                </c:pt>
                <c:pt idx="268">
                  <c:v>6.8746567829999998</c:v>
                </c:pt>
                <c:pt idx="269">
                  <c:v>6.8795107639999999</c:v>
                </c:pt>
                <c:pt idx="270">
                  <c:v>6.8894281079999997</c:v>
                </c:pt>
                <c:pt idx="271">
                  <c:v>6.8918383209999998</c:v>
                </c:pt>
                <c:pt idx="272">
                  <c:v>6.914433292</c:v>
                </c:pt>
                <c:pt idx="273">
                  <c:v>6.9389241970000004</c:v>
                </c:pt>
                <c:pt idx="274">
                  <c:v>6.9469481579999997</c:v>
                </c:pt>
                <c:pt idx="275">
                  <c:v>6.9609996970000001</c:v>
                </c:pt>
                <c:pt idx="276">
                  <c:v>7.0236570890000003</c:v>
                </c:pt>
                <c:pt idx="277">
                  <c:v>7.0308952820000004</c:v>
                </c:pt>
                <c:pt idx="278">
                  <c:v>7.1553262289999999</c:v>
                </c:pt>
                <c:pt idx="279">
                  <c:v>7.166681659</c:v>
                </c:pt>
                <c:pt idx="280">
                  <c:v>7.190001767</c:v>
                </c:pt>
                <c:pt idx="281">
                  <c:v>7.1923514629999996</c:v>
                </c:pt>
                <c:pt idx="282">
                  <c:v>7.1938685680000001</c:v>
                </c:pt>
                <c:pt idx="283">
                  <c:v>7.2304000139999998</c:v>
                </c:pt>
                <c:pt idx="284">
                  <c:v>7.2940735139999999</c:v>
                </c:pt>
                <c:pt idx="285">
                  <c:v>7.299456223</c:v>
                </c:pt>
                <c:pt idx="286">
                  <c:v>7.3449251469999997</c:v>
                </c:pt>
                <c:pt idx="287">
                  <c:v>7.345676933</c:v>
                </c:pt>
                <c:pt idx="288">
                  <c:v>7.350539683</c:v>
                </c:pt>
                <c:pt idx="289">
                  <c:v>7.3737633980000004</c:v>
                </c:pt>
                <c:pt idx="290">
                  <c:v>7.4713938049999999</c:v>
                </c:pt>
                <c:pt idx="291">
                  <c:v>7.471693632</c:v>
                </c:pt>
                <c:pt idx="292">
                  <c:v>7.5480875550000004</c:v>
                </c:pt>
                <c:pt idx="293">
                  <c:v>7.556522567</c:v>
                </c:pt>
                <c:pt idx="294">
                  <c:v>7.5648203719999998</c:v>
                </c:pt>
                <c:pt idx="295">
                  <c:v>7.6480160829999999</c:v>
                </c:pt>
                <c:pt idx="296">
                  <c:v>7.6871903369999997</c:v>
                </c:pt>
                <c:pt idx="297">
                  <c:v>7.6987065709999998</c:v>
                </c:pt>
                <c:pt idx="298">
                  <c:v>7.7063608280000002</c:v>
                </c:pt>
                <c:pt idx="299">
                  <c:v>7.7409224339999998</c:v>
                </c:pt>
                <c:pt idx="300">
                  <c:v>7.7414024149999996</c:v>
                </c:pt>
                <c:pt idx="301">
                  <c:v>7.750604225</c:v>
                </c:pt>
                <c:pt idx="302">
                  <c:v>7.8217740039999999</c:v>
                </c:pt>
                <c:pt idx="303">
                  <c:v>7.8276038979999996</c:v>
                </c:pt>
                <c:pt idx="304">
                  <c:v>7.8362352209999999</c:v>
                </c:pt>
                <c:pt idx="305">
                  <c:v>7.9858854170000004</c:v>
                </c:pt>
                <c:pt idx="306">
                  <c:v>8.0756327359999993</c:v>
                </c:pt>
                <c:pt idx="307">
                  <c:v>8.1234334419999996</c:v>
                </c:pt>
                <c:pt idx="308">
                  <c:v>8.1290782539999995</c:v>
                </c:pt>
                <c:pt idx="309">
                  <c:v>8.1665255680000008</c:v>
                </c:pt>
                <c:pt idx="310">
                  <c:v>8.1990972020000008</c:v>
                </c:pt>
                <c:pt idx="311">
                  <c:v>8.237198695</c:v>
                </c:pt>
                <c:pt idx="312">
                  <c:v>8.276118791</c:v>
                </c:pt>
                <c:pt idx="313">
                  <c:v>8.2849617460000005</c:v>
                </c:pt>
                <c:pt idx="314">
                  <c:v>8.3134371310000006</c:v>
                </c:pt>
                <c:pt idx="315">
                  <c:v>8.3494198619999995</c:v>
                </c:pt>
                <c:pt idx="316">
                  <c:v>8.3531292379999993</c:v>
                </c:pt>
                <c:pt idx="317">
                  <c:v>8.3675725790000008</c:v>
                </c:pt>
                <c:pt idx="318">
                  <c:v>8.3785624579999993</c:v>
                </c:pt>
                <c:pt idx="319">
                  <c:v>8.3837047580000004</c:v>
                </c:pt>
                <c:pt idx="320">
                  <c:v>8.4731423049999997</c:v>
                </c:pt>
                <c:pt idx="321">
                  <c:v>8.4742734199999994</c:v>
                </c:pt>
                <c:pt idx="322">
                  <c:v>8.4885454150000008</c:v>
                </c:pt>
                <c:pt idx="323">
                  <c:v>8.5257431550000007</c:v>
                </c:pt>
                <c:pt idx="324">
                  <c:v>8.5438467899999999</c:v>
                </c:pt>
                <c:pt idx="325">
                  <c:v>8.5578591639999999</c:v>
                </c:pt>
                <c:pt idx="326">
                  <c:v>8.6573665250000005</c:v>
                </c:pt>
                <c:pt idx="327">
                  <c:v>8.6868726420000009</c:v>
                </c:pt>
                <c:pt idx="328">
                  <c:v>8.7400785519999999</c:v>
                </c:pt>
                <c:pt idx="329">
                  <c:v>8.7836088369999992</c:v>
                </c:pt>
                <c:pt idx="330">
                  <c:v>8.8308828990000006</c:v>
                </c:pt>
                <c:pt idx="331">
                  <c:v>8.8687803009999993</c:v>
                </c:pt>
                <c:pt idx="332">
                  <c:v>8.9066616950000004</c:v>
                </c:pt>
                <c:pt idx="333">
                  <c:v>8.91223147</c:v>
                </c:pt>
                <c:pt idx="334">
                  <c:v>8.9160613719999997</c:v>
                </c:pt>
                <c:pt idx="335">
                  <c:v>8.9599806219999998</c:v>
                </c:pt>
                <c:pt idx="336">
                  <c:v>9.022440993</c:v>
                </c:pt>
                <c:pt idx="337">
                  <c:v>9.0373236129999999</c:v>
                </c:pt>
                <c:pt idx="338">
                  <c:v>9.0710054400000004</c:v>
                </c:pt>
                <c:pt idx="339">
                  <c:v>9.0862938080000006</c:v>
                </c:pt>
                <c:pt idx="340">
                  <c:v>9.0931775740000003</c:v>
                </c:pt>
                <c:pt idx="341">
                  <c:v>9.0973906329999998</c:v>
                </c:pt>
                <c:pt idx="342">
                  <c:v>9.1389500039999998</c:v>
                </c:pt>
                <c:pt idx="343">
                  <c:v>9.1903437619999995</c:v>
                </c:pt>
                <c:pt idx="344">
                  <c:v>9.2185306820000008</c:v>
                </c:pt>
                <c:pt idx="345">
                  <c:v>9.2272542980000001</c:v>
                </c:pt>
                <c:pt idx="346">
                  <c:v>9.2407778359999995</c:v>
                </c:pt>
                <c:pt idx="347">
                  <c:v>9.2543136439999998</c:v>
                </c:pt>
                <c:pt idx="348">
                  <c:v>9.2720948189999994</c:v>
                </c:pt>
                <c:pt idx="349">
                  <c:v>9.3123626399999999</c:v>
                </c:pt>
                <c:pt idx="350">
                  <c:v>9.3156311039999995</c:v>
                </c:pt>
                <c:pt idx="351">
                  <c:v>9.3690696160000009</c:v>
                </c:pt>
                <c:pt idx="352">
                  <c:v>9.3737887670000006</c:v>
                </c:pt>
                <c:pt idx="353">
                  <c:v>9.3781788129999999</c:v>
                </c:pt>
                <c:pt idx="354">
                  <c:v>9.4137092459999998</c:v>
                </c:pt>
                <c:pt idx="355">
                  <c:v>9.5615858199999995</c:v>
                </c:pt>
                <c:pt idx="356">
                  <c:v>9.5694326089999997</c:v>
                </c:pt>
                <c:pt idx="357">
                  <c:v>9.5740374050000003</c:v>
                </c:pt>
                <c:pt idx="358">
                  <c:v>9.5973206910000002</c:v>
                </c:pt>
                <c:pt idx="359">
                  <c:v>9.6430436230000005</c:v>
                </c:pt>
                <c:pt idx="360">
                  <c:v>9.6511158150000007</c:v>
                </c:pt>
                <c:pt idx="361">
                  <c:v>9.6635657699999999</c:v>
                </c:pt>
                <c:pt idx="362">
                  <c:v>9.6683525820000007</c:v>
                </c:pt>
                <c:pt idx="363">
                  <c:v>9.6907974790000004</c:v>
                </c:pt>
                <c:pt idx="364">
                  <c:v>9.7083228859999995</c:v>
                </c:pt>
                <c:pt idx="365">
                  <c:v>9.7410091330000004</c:v>
                </c:pt>
                <c:pt idx="366">
                  <c:v>9.7680822759999995</c:v>
                </c:pt>
                <c:pt idx="367">
                  <c:v>9.7780639300000001</c:v>
                </c:pt>
                <c:pt idx="368">
                  <c:v>9.7961243580000001</c:v>
                </c:pt>
                <c:pt idx="369">
                  <c:v>9.8001480090000008</c:v>
                </c:pt>
                <c:pt idx="370">
                  <c:v>9.8285470499999992</c:v>
                </c:pt>
                <c:pt idx="371">
                  <c:v>9.8308688360000005</c:v>
                </c:pt>
                <c:pt idx="372">
                  <c:v>9.8553666999999994</c:v>
                </c:pt>
                <c:pt idx="373">
                  <c:v>9.8890420480000003</c:v>
                </c:pt>
                <c:pt idx="374">
                  <c:v>9.9307198280000009</c:v>
                </c:pt>
                <c:pt idx="375">
                  <c:v>9.9658595390000002</c:v>
                </c:pt>
                <c:pt idx="376">
                  <c:v>9.9857702960000001</c:v>
                </c:pt>
                <c:pt idx="377">
                  <c:v>10.01362189</c:v>
                </c:pt>
                <c:pt idx="378">
                  <c:v>10.0218615</c:v>
                </c:pt>
                <c:pt idx="379">
                  <c:v>10.025709989999999</c:v>
                </c:pt>
                <c:pt idx="380">
                  <c:v>10.05008539</c:v>
                </c:pt>
                <c:pt idx="381">
                  <c:v>10.08866005</c:v>
                </c:pt>
                <c:pt idx="382">
                  <c:v>10.124151339999999</c:v>
                </c:pt>
                <c:pt idx="383">
                  <c:v>10.16415849</c:v>
                </c:pt>
                <c:pt idx="384">
                  <c:v>10.16993254</c:v>
                </c:pt>
                <c:pt idx="385">
                  <c:v>10.196991280000001</c:v>
                </c:pt>
                <c:pt idx="386">
                  <c:v>10.21923415</c:v>
                </c:pt>
                <c:pt idx="387">
                  <c:v>10.25331673</c:v>
                </c:pt>
                <c:pt idx="388">
                  <c:v>10.349270150000001</c:v>
                </c:pt>
                <c:pt idx="389">
                  <c:v>10.35073298</c:v>
                </c:pt>
                <c:pt idx="390">
                  <c:v>10.3546338</c:v>
                </c:pt>
                <c:pt idx="391">
                  <c:v>10.453122349999999</c:v>
                </c:pt>
                <c:pt idx="392">
                  <c:v>10.46577804</c:v>
                </c:pt>
                <c:pt idx="393">
                  <c:v>10.502145390000001</c:v>
                </c:pt>
                <c:pt idx="394">
                  <c:v>10.55050379</c:v>
                </c:pt>
                <c:pt idx="395">
                  <c:v>10.57817599</c:v>
                </c:pt>
                <c:pt idx="396">
                  <c:v>10.590875309999999</c:v>
                </c:pt>
                <c:pt idx="397">
                  <c:v>10.61189598</c:v>
                </c:pt>
                <c:pt idx="398">
                  <c:v>10.6213487</c:v>
                </c:pt>
                <c:pt idx="399">
                  <c:v>10.66124847</c:v>
                </c:pt>
                <c:pt idx="400">
                  <c:v>10.714918770000001</c:v>
                </c:pt>
                <c:pt idx="401">
                  <c:v>10.72963715</c:v>
                </c:pt>
                <c:pt idx="402">
                  <c:v>10.73166011</c:v>
                </c:pt>
                <c:pt idx="403">
                  <c:v>10.761152170000001</c:v>
                </c:pt>
                <c:pt idx="404">
                  <c:v>10.81212393</c:v>
                </c:pt>
                <c:pt idx="405">
                  <c:v>10.818243349999999</c:v>
                </c:pt>
                <c:pt idx="406">
                  <c:v>10.82982602</c:v>
                </c:pt>
                <c:pt idx="407">
                  <c:v>10.832980389999999</c:v>
                </c:pt>
                <c:pt idx="408">
                  <c:v>10.855929720000001</c:v>
                </c:pt>
                <c:pt idx="409">
                  <c:v>10.86374773</c:v>
                </c:pt>
                <c:pt idx="410">
                  <c:v>10.864524960000001</c:v>
                </c:pt>
                <c:pt idx="411">
                  <c:v>10.873435110000001</c:v>
                </c:pt>
                <c:pt idx="412">
                  <c:v>10.87871215</c:v>
                </c:pt>
                <c:pt idx="413">
                  <c:v>10.95932077</c:v>
                </c:pt>
                <c:pt idx="414">
                  <c:v>10.999205740000001</c:v>
                </c:pt>
                <c:pt idx="415">
                  <c:v>11.0599703</c:v>
                </c:pt>
                <c:pt idx="416">
                  <c:v>11.09391785</c:v>
                </c:pt>
                <c:pt idx="417">
                  <c:v>11.230406840000001</c:v>
                </c:pt>
                <c:pt idx="418">
                  <c:v>11.27673987</c:v>
                </c:pt>
                <c:pt idx="419">
                  <c:v>11.30311245</c:v>
                </c:pt>
                <c:pt idx="420">
                  <c:v>11.37880073</c:v>
                </c:pt>
                <c:pt idx="421">
                  <c:v>11.382471150000001</c:v>
                </c:pt>
                <c:pt idx="422">
                  <c:v>11.387996579999999</c:v>
                </c:pt>
                <c:pt idx="423">
                  <c:v>11.43402352</c:v>
                </c:pt>
                <c:pt idx="424">
                  <c:v>11.477532350000001</c:v>
                </c:pt>
                <c:pt idx="425">
                  <c:v>11.557713229999999</c:v>
                </c:pt>
                <c:pt idx="426">
                  <c:v>11.58114922</c:v>
                </c:pt>
                <c:pt idx="427">
                  <c:v>11.640853330000001</c:v>
                </c:pt>
                <c:pt idx="428">
                  <c:v>11.675938070000001</c:v>
                </c:pt>
                <c:pt idx="429">
                  <c:v>11.697318040000001</c:v>
                </c:pt>
                <c:pt idx="430">
                  <c:v>11.73187214</c:v>
                </c:pt>
                <c:pt idx="431">
                  <c:v>11.73704588</c:v>
                </c:pt>
                <c:pt idx="432">
                  <c:v>11.79304016</c:v>
                </c:pt>
                <c:pt idx="433">
                  <c:v>11.800792599999999</c:v>
                </c:pt>
                <c:pt idx="434">
                  <c:v>11.87450201</c:v>
                </c:pt>
                <c:pt idx="435">
                  <c:v>11.882631200000001</c:v>
                </c:pt>
                <c:pt idx="436">
                  <c:v>11.89828971</c:v>
                </c:pt>
                <c:pt idx="437">
                  <c:v>11.901013969999999</c:v>
                </c:pt>
                <c:pt idx="438">
                  <c:v>11.987677059999999</c:v>
                </c:pt>
                <c:pt idx="439">
                  <c:v>12.011200710000001</c:v>
                </c:pt>
                <c:pt idx="440">
                  <c:v>12.049050449999999</c:v>
                </c:pt>
                <c:pt idx="441">
                  <c:v>12.07550719</c:v>
                </c:pt>
                <c:pt idx="442">
                  <c:v>12.078100450000001</c:v>
                </c:pt>
                <c:pt idx="443">
                  <c:v>12.10650678</c:v>
                </c:pt>
                <c:pt idx="444">
                  <c:v>12.13280473</c:v>
                </c:pt>
                <c:pt idx="445">
                  <c:v>12.153188480000001</c:v>
                </c:pt>
                <c:pt idx="446">
                  <c:v>12.16852171</c:v>
                </c:pt>
                <c:pt idx="447">
                  <c:v>12.195732659999999</c:v>
                </c:pt>
                <c:pt idx="448">
                  <c:v>12.235826360000001</c:v>
                </c:pt>
                <c:pt idx="449">
                  <c:v>12.24011127</c:v>
                </c:pt>
                <c:pt idx="450">
                  <c:v>12.286691250000001</c:v>
                </c:pt>
                <c:pt idx="451">
                  <c:v>12.32562304</c:v>
                </c:pt>
                <c:pt idx="452">
                  <c:v>12.36941304</c:v>
                </c:pt>
                <c:pt idx="453">
                  <c:v>12.385037990000001</c:v>
                </c:pt>
                <c:pt idx="454">
                  <c:v>12.41164496</c:v>
                </c:pt>
                <c:pt idx="455">
                  <c:v>12.58662863</c:v>
                </c:pt>
                <c:pt idx="456">
                  <c:v>12.708742320000001</c:v>
                </c:pt>
                <c:pt idx="457">
                  <c:v>12.72520707</c:v>
                </c:pt>
                <c:pt idx="458">
                  <c:v>12.727294089999999</c:v>
                </c:pt>
                <c:pt idx="459">
                  <c:v>12.783010750000001</c:v>
                </c:pt>
                <c:pt idx="460">
                  <c:v>12.84891408</c:v>
                </c:pt>
                <c:pt idx="461">
                  <c:v>12.85264888</c:v>
                </c:pt>
                <c:pt idx="462">
                  <c:v>12.85316529</c:v>
                </c:pt>
                <c:pt idx="463">
                  <c:v>12.95148584</c:v>
                </c:pt>
                <c:pt idx="464">
                  <c:v>12.9533095</c:v>
                </c:pt>
                <c:pt idx="465">
                  <c:v>12.990016689999999</c:v>
                </c:pt>
                <c:pt idx="466">
                  <c:v>13.003284900000001</c:v>
                </c:pt>
                <c:pt idx="467">
                  <c:v>13.022835389999999</c:v>
                </c:pt>
                <c:pt idx="468">
                  <c:v>13.04326006</c:v>
                </c:pt>
                <c:pt idx="469">
                  <c:v>13.059531550000001</c:v>
                </c:pt>
                <c:pt idx="470">
                  <c:v>13.081279179999999</c:v>
                </c:pt>
                <c:pt idx="471">
                  <c:v>13.20707492</c:v>
                </c:pt>
                <c:pt idx="472">
                  <c:v>13.22957869</c:v>
                </c:pt>
                <c:pt idx="473">
                  <c:v>13.287209020000001</c:v>
                </c:pt>
                <c:pt idx="474">
                  <c:v>13.31711153</c:v>
                </c:pt>
                <c:pt idx="475">
                  <c:v>13.363663900000001</c:v>
                </c:pt>
                <c:pt idx="476">
                  <c:v>13.60294775</c:v>
                </c:pt>
                <c:pt idx="477">
                  <c:v>13.639958139999999</c:v>
                </c:pt>
                <c:pt idx="478">
                  <c:v>13.65549809</c:v>
                </c:pt>
                <c:pt idx="479">
                  <c:v>13.67128086</c:v>
                </c:pt>
                <c:pt idx="480">
                  <c:v>13.71414122</c:v>
                </c:pt>
                <c:pt idx="481">
                  <c:v>13.75025074</c:v>
                </c:pt>
                <c:pt idx="482">
                  <c:v>13.750282690000001</c:v>
                </c:pt>
                <c:pt idx="483">
                  <c:v>13.78571876</c:v>
                </c:pt>
                <c:pt idx="484">
                  <c:v>13.84519755</c:v>
                </c:pt>
                <c:pt idx="485">
                  <c:v>13.954293939999999</c:v>
                </c:pt>
                <c:pt idx="486">
                  <c:v>13.969042050000001</c:v>
                </c:pt>
                <c:pt idx="487">
                  <c:v>14.008756119999999</c:v>
                </c:pt>
                <c:pt idx="488">
                  <c:v>14.02235767</c:v>
                </c:pt>
                <c:pt idx="489">
                  <c:v>14.04130458</c:v>
                </c:pt>
                <c:pt idx="490">
                  <c:v>14.076716660000001</c:v>
                </c:pt>
                <c:pt idx="491">
                  <c:v>14.13397951</c:v>
                </c:pt>
                <c:pt idx="492">
                  <c:v>14.158268039999999</c:v>
                </c:pt>
                <c:pt idx="493">
                  <c:v>14.180657200000001</c:v>
                </c:pt>
                <c:pt idx="494">
                  <c:v>14.198374599999999</c:v>
                </c:pt>
                <c:pt idx="495">
                  <c:v>14.20267763</c:v>
                </c:pt>
                <c:pt idx="496">
                  <c:v>14.25395546</c:v>
                </c:pt>
                <c:pt idx="497">
                  <c:v>14.278917549999999</c:v>
                </c:pt>
                <c:pt idx="498">
                  <c:v>14.2865442</c:v>
                </c:pt>
                <c:pt idx="499">
                  <c:v>14.38151111</c:v>
                </c:pt>
                <c:pt idx="500">
                  <c:v>14.40803403</c:v>
                </c:pt>
                <c:pt idx="501">
                  <c:v>14.42260228</c:v>
                </c:pt>
                <c:pt idx="502">
                  <c:v>14.449164529999999</c:v>
                </c:pt>
                <c:pt idx="503">
                  <c:v>14.51691943</c:v>
                </c:pt>
                <c:pt idx="504">
                  <c:v>14.51830114</c:v>
                </c:pt>
                <c:pt idx="505">
                  <c:v>14.61162571</c:v>
                </c:pt>
                <c:pt idx="506">
                  <c:v>14.812444449999999</c:v>
                </c:pt>
                <c:pt idx="507">
                  <c:v>14.82470833</c:v>
                </c:pt>
                <c:pt idx="508">
                  <c:v>14.87466998</c:v>
                </c:pt>
                <c:pt idx="509">
                  <c:v>14.90339283</c:v>
                </c:pt>
                <c:pt idx="510">
                  <c:v>15.01320361</c:v>
                </c:pt>
                <c:pt idx="511">
                  <c:v>15.040991229999999</c:v>
                </c:pt>
                <c:pt idx="512">
                  <c:v>15.138852760000001</c:v>
                </c:pt>
                <c:pt idx="513">
                  <c:v>15.17101248</c:v>
                </c:pt>
                <c:pt idx="514">
                  <c:v>15.226177010000001</c:v>
                </c:pt>
                <c:pt idx="515">
                  <c:v>15.271678189999999</c:v>
                </c:pt>
                <c:pt idx="516">
                  <c:v>15.29151119</c:v>
                </c:pt>
                <c:pt idx="517">
                  <c:v>15.29278721</c:v>
                </c:pt>
                <c:pt idx="518">
                  <c:v>15.297514059999999</c:v>
                </c:pt>
                <c:pt idx="519">
                  <c:v>15.34796175</c:v>
                </c:pt>
                <c:pt idx="520">
                  <c:v>15.37543803</c:v>
                </c:pt>
                <c:pt idx="521">
                  <c:v>15.39959586</c:v>
                </c:pt>
                <c:pt idx="522">
                  <c:v>15.41127028</c:v>
                </c:pt>
                <c:pt idx="523">
                  <c:v>15.4199994</c:v>
                </c:pt>
                <c:pt idx="524">
                  <c:v>15.436165580000001</c:v>
                </c:pt>
                <c:pt idx="525">
                  <c:v>15.48173613</c:v>
                </c:pt>
                <c:pt idx="526">
                  <c:v>15.54427417</c:v>
                </c:pt>
                <c:pt idx="527">
                  <c:v>15.59469848</c:v>
                </c:pt>
                <c:pt idx="528">
                  <c:v>15.64028384</c:v>
                </c:pt>
                <c:pt idx="529">
                  <c:v>15.6911188</c:v>
                </c:pt>
                <c:pt idx="530">
                  <c:v>15.722346699999999</c:v>
                </c:pt>
                <c:pt idx="531">
                  <c:v>15.79824809</c:v>
                </c:pt>
                <c:pt idx="532">
                  <c:v>15.87785098</c:v>
                </c:pt>
                <c:pt idx="533">
                  <c:v>15.889525799999999</c:v>
                </c:pt>
                <c:pt idx="534">
                  <c:v>15.9230497</c:v>
                </c:pt>
                <c:pt idx="535">
                  <c:v>15.981456189999999</c:v>
                </c:pt>
                <c:pt idx="536">
                  <c:v>16.014872050000001</c:v>
                </c:pt>
                <c:pt idx="537">
                  <c:v>16.10125008</c:v>
                </c:pt>
                <c:pt idx="538">
                  <c:v>16.200184440000001</c:v>
                </c:pt>
                <c:pt idx="539">
                  <c:v>16.21452846</c:v>
                </c:pt>
                <c:pt idx="540">
                  <c:v>16.221401409999999</c:v>
                </c:pt>
                <c:pt idx="541">
                  <c:v>16.295361249999999</c:v>
                </c:pt>
                <c:pt idx="542">
                  <c:v>16.364567139999998</c:v>
                </c:pt>
                <c:pt idx="543">
                  <c:v>16.50472688</c:v>
                </c:pt>
                <c:pt idx="544">
                  <c:v>16.521225650000002</c:v>
                </c:pt>
                <c:pt idx="545">
                  <c:v>16.548443079999998</c:v>
                </c:pt>
                <c:pt idx="546">
                  <c:v>16.56531498</c:v>
                </c:pt>
                <c:pt idx="547">
                  <c:v>16.68560621</c:v>
                </c:pt>
                <c:pt idx="548">
                  <c:v>16.747415119999999</c:v>
                </c:pt>
                <c:pt idx="549">
                  <c:v>16.747428930000002</c:v>
                </c:pt>
                <c:pt idx="550">
                  <c:v>16.80996313</c:v>
                </c:pt>
                <c:pt idx="551">
                  <c:v>16.812831259999999</c:v>
                </c:pt>
                <c:pt idx="552">
                  <c:v>16.818482790000001</c:v>
                </c:pt>
                <c:pt idx="553">
                  <c:v>16.935581150000001</c:v>
                </c:pt>
                <c:pt idx="554">
                  <c:v>16.973919559999999</c:v>
                </c:pt>
                <c:pt idx="555">
                  <c:v>16.987810400000001</c:v>
                </c:pt>
                <c:pt idx="556">
                  <c:v>16.989758909999999</c:v>
                </c:pt>
                <c:pt idx="557">
                  <c:v>17.075859090000002</c:v>
                </c:pt>
                <c:pt idx="558">
                  <c:v>17.07678984</c:v>
                </c:pt>
                <c:pt idx="559">
                  <c:v>17.158727540000001</c:v>
                </c:pt>
                <c:pt idx="560">
                  <c:v>17.160343619999999</c:v>
                </c:pt>
                <c:pt idx="561">
                  <c:v>17.19814384</c:v>
                </c:pt>
                <c:pt idx="562">
                  <c:v>17.214098759999999</c:v>
                </c:pt>
                <c:pt idx="563">
                  <c:v>17.279136659999999</c:v>
                </c:pt>
                <c:pt idx="564">
                  <c:v>17.465370530000001</c:v>
                </c:pt>
                <c:pt idx="565">
                  <c:v>17.474715570000001</c:v>
                </c:pt>
                <c:pt idx="566">
                  <c:v>17.485419149999998</c:v>
                </c:pt>
                <c:pt idx="567">
                  <c:v>17.513962759999998</c:v>
                </c:pt>
                <c:pt idx="568">
                  <c:v>17.567994850000002</c:v>
                </c:pt>
                <c:pt idx="569">
                  <c:v>17.691734440000001</c:v>
                </c:pt>
                <c:pt idx="570">
                  <c:v>17.874977609999998</c:v>
                </c:pt>
                <c:pt idx="571">
                  <c:v>17.88258398</c:v>
                </c:pt>
                <c:pt idx="572">
                  <c:v>17.95726458</c:v>
                </c:pt>
                <c:pt idx="573">
                  <c:v>17.979132360000001</c:v>
                </c:pt>
                <c:pt idx="574">
                  <c:v>18.04100227</c:v>
                </c:pt>
                <c:pt idx="575">
                  <c:v>18.053046680000001</c:v>
                </c:pt>
                <c:pt idx="576">
                  <c:v>18.188641059999998</c:v>
                </c:pt>
                <c:pt idx="577">
                  <c:v>18.258925640000001</c:v>
                </c:pt>
                <c:pt idx="578">
                  <c:v>18.2832024</c:v>
                </c:pt>
                <c:pt idx="579">
                  <c:v>18.294007560000001</c:v>
                </c:pt>
                <c:pt idx="580">
                  <c:v>18.29661729</c:v>
                </c:pt>
                <c:pt idx="581">
                  <c:v>18.344350380000002</c:v>
                </c:pt>
                <c:pt idx="582">
                  <c:v>18.356731580000002</c:v>
                </c:pt>
                <c:pt idx="583">
                  <c:v>18.36937283</c:v>
                </c:pt>
                <c:pt idx="584">
                  <c:v>18.39573919</c:v>
                </c:pt>
                <c:pt idx="585">
                  <c:v>18.468427460000001</c:v>
                </c:pt>
                <c:pt idx="586">
                  <c:v>18.511773949999998</c:v>
                </c:pt>
                <c:pt idx="587">
                  <c:v>18.517801469999998</c:v>
                </c:pt>
                <c:pt idx="588">
                  <c:v>18.53308114</c:v>
                </c:pt>
                <c:pt idx="589">
                  <c:v>18.79126243</c:v>
                </c:pt>
                <c:pt idx="590">
                  <c:v>18.913661680000001</c:v>
                </c:pt>
                <c:pt idx="591">
                  <c:v>18.92957388</c:v>
                </c:pt>
                <c:pt idx="592">
                  <c:v>19.009482160000001</c:v>
                </c:pt>
                <c:pt idx="593">
                  <c:v>19.052788450000001</c:v>
                </c:pt>
                <c:pt idx="594">
                  <c:v>19.153411989999999</c:v>
                </c:pt>
                <c:pt idx="595">
                  <c:v>19.26339892</c:v>
                </c:pt>
                <c:pt idx="596">
                  <c:v>19.294622279999999</c:v>
                </c:pt>
                <c:pt idx="597">
                  <c:v>19.356116159999999</c:v>
                </c:pt>
                <c:pt idx="598">
                  <c:v>19.510259619999999</c:v>
                </c:pt>
                <c:pt idx="599">
                  <c:v>19.626680740000001</c:v>
                </c:pt>
                <c:pt idx="600">
                  <c:v>19.63938263</c:v>
                </c:pt>
                <c:pt idx="601">
                  <c:v>19.63963511</c:v>
                </c:pt>
                <c:pt idx="602">
                  <c:v>19.729575610000001</c:v>
                </c:pt>
                <c:pt idx="603">
                  <c:v>19.7763849</c:v>
                </c:pt>
                <c:pt idx="604">
                  <c:v>19.776949139999999</c:v>
                </c:pt>
                <c:pt idx="605">
                  <c:v>19.86121331</c:v>
                </c:pt>
                <c:pt idx="606">
                  <c:v>19.949334489999998</c:v>
                </c:pt>
                <c:pt idx="607">
                  <c:v>19.968611930000002</c:v>
                </c:pt>
                <c:pt idx="608">
                  <c:v>20.042907329999998</c:v>
                </c:pt>
                <c:pt idx="609">
                  <c:v>20.056214099999998</c:v>
                </c:pt>
                <c:pt idx="610">
                  <c:v>20.157681889999999</c:v>
                </c:pt>
                <c:pt idx="611">
                  <c:v>20.30708503</c:v>
                </c:pt>
                <c:pt idx="612">
                  <c:v>20.32121222</c:v>
                </c:pt>
                <c:pt idx="613">
                  <c:v>20.357532540000001</c:v>
                </c:pt>
                <c:pt idx="614">
                  <c:v>20.36296055</c:v>
                </c:pt>
                <c:pt idx="615">
                  <c:v>20.367896760000001</c:v>
                </c:pt>
                <c:pt idx="616">
                  <c:v>20.412070069999999</c:v>
                </c:pt>
                <c:pt idx="617">
                  <c:v>20.41308433</c:v>
                </c:pt>
                <c:pt idx="618">
                  <c:v>20.447288990000001</c:v>
                </c:pt>
                <c:pt idx="619">
                  <c:v>20.525339779999999</c:v>
                </c:pt>
                <c:pt idx="620">
                  <c:v>20.5473094</c:v>
                </c:pt>
                <c:pt idx="621">
                  <c:v>20.549401079999999</c:v>
                </c:pt>
                <c:pt idx="622">
                  <c:v>20.609266519999998</c:v>
                </c:pt>
                <c:pt idx="623">
                  <c:v>20.859629099999999</c:v>
                </c:pt>
                <c:pt idx="624">
                  <c:v>20.8599234</c:v>
                </c:pt>
                <c:pt idx="625">
                  <c:v>20.896830139999999</c:v>
                </c:pt>
                <c:pt idx="626">
                  <c:v>20.899700419999999</c:v>
                </c:pt>
                <c:pt idx="627">
                  <c:v>20.96178935</c:v>
                </c:pt>
                <c:pt idx="628">
                  <c:v>20.969740940000001</c:v>
                </c:pt>
                <c:pt idx="629">
                  <c:v>20.994550709999999</c:v>
                </c:pt>
                <c:pt idx="630">
                  <c:v>21.20053523</c:v>
                </c:pt>
                <c:pt idx="631">
                  <c:v>21.279024209999999</c:v>
                </c:pt>
                <c:pt idx="632">
                  <c:v>21.500200670000002</c:v>
                </c:pt>
                <c:pt idx="633">
                  <c:v>21.71316861</c:v>
                </c:pt>
                <c:pt idx="634">
                  <c:v>21.717054879999999</c:v>
                </c:pt>
                <c:pt idx="635">
                  <c:v>21.752684070000001</c:v>
                </c:pt>
                <c:pt idx="636">
                  <c:v>21.753421459999998</c:v>
                </c:pt>
                <c:pt idx="637">
                  <c:v>21.766429509999998</c:v>
                </c:pt>
                <c:pt idx="638">
                  <c:v>21.820189939999999</c:v>
                </c:pt>
                <c:pt idx="639">
                  <c:v>21.825160780000001</c:v>
                </c:pt>
                <c:pt idx="640">
                  <c:v>21.837102949999998</c:v>
                </c:pt>
                <c:pt idx="641">
                  <c:v>21.962991259999999</c:v>
                </c:pt>
                <c:pt idx="642">
                  <c:v>22.051780579999999</c:v>
                </c:pt>
                <c:pt idx="643">
                  <c:v>22.056860520000001</c:v>
                </c:pt>
                <c:pt idx="644">
                  <c:v>22.077640819999999</c:v>
                </c:pt>
                <c:pt idx="645">
                  <c:v>22.094847420000001</c:v>
                </c:pt>
                <c:pt idx="646">
                  <c:v>22.12254433</c:v>
                </c:pt>
                <c:pt idx="647">
                  <c:v>22.126246800000001</c:v>
                </c:pt>
                <c:pt idx="648">
                  <c:v>22.22277901</c:v>
                </c:pt>
                <c:pt idx="649">
                  <c:v>22.267942390000002</c:v>
                </c:pt>
                <c:pt idx="650">
                  <c:v>22.30534467</c:v>
                </c:pt>
                <c:pt idx="651">
                  <c:v>22.428367909999999</c:v>
                </c:pt>
                <c:pt idx="652">
                  <c:v>22.503953030000002</c:v>
                </c:pt>
                <c:pt idx="653">
                  <c:v>22.607584790000001</c:v>
                </c:pt>
                <c:pt idx="654">
                  <c:v>22.77211956</c:v>
                </c:pt>
                <c:pt idx="655">
                  <c:v>22.84785565</c:v>
                </c:pt>
                <c:pt idx="656">
                  <c:v>22.850969060000001</c:v>
                </c:pt>
                <c:pt idx="657">
                  <c:v>22.852691700000001</c:v>
                </c:pt>
                <c:pt idx="658">
                  <c:v>22.97872692</c:v>
                </c:pt>
                <c:pt idx="659">
                  <c:v>23.115421990000002</c:v>
                </c:pt>
                <c:pt idx="660">
                  <c:v>23.162888169999999</c:v>
                </c:pt>
                <c:pt idx="661">
                  <c:v>23.19626353</c:v>
                </c:pt>
                <c:pt idx="662">
                  <c:v>23.30763172</c:v>
                </c:pt>
                <c:pt idx="663">
                  <c:v>23.309483140000001</c:v>
                </c:pt>
                <c:pt idx="664">
                  <c:v>23.348246069999998</c:v>
                </c:pt>
                <c:pt idx="665">
                  <c:v>23.4161471</c:v>
                </c:pt>
                <c:pt idx="666">
                  <c:v>23.431142220000002</c:v>
                </c:pt>
                <c:pt idx="667">
                  <c:v>23.432666780000002</c:v>
                </c:pt>
                <c:pt idx="668">
                  <c:v>23.470698689999999</c:v>
                </c:pt>
                <c:pt idx="669">
                  <c:v>23.527018980000001</c:v>
                </c:pt>
                <c:pt idx="670">
                  <c:v>23.648882820000001</c:v>
                </c:pt>
                <c:pt idx="671">
                  <c:v>23.670993450000001</c:v>
                </c:pt>
                <c:pt idx="672">
                  <c:v>23.671009649999998</c:v>
                </c:pt>
                <c:pt idx="673">
                  <c:v>23.73766015</c:v>
                </c:pt>
                <c:pt idx="674">
                  <c:v>23.758189909999999</c:v>
                </c:pt>
                <c:pt idx="675">
                  <c:v>23.843668350000002</c:v>
                </c:pt>
                <c:pt idx="676">
                  <c:v>23.94822512</c:v>
                </c:pt>
                <c:pt idx="677">
                  <c:v>23.969211439999999</c:v>
                </c:pt>
                <c:pt idx="678">
                  <c:v>24.065078400000001</c:v>
                </c:pt>
                <c:pt idx="679">
                  <c:v>24.081367140000001</c:v>
                </c:pt>
                <c:pt idx="680">
                  <c:v>24.23988164</c:v>
                </c:pt>
                <c:pt idx="681">
                  <c:v>24.247744279999999</c:v>
                </c:pt>
                <c:pt idx="682">
                  <c:v>24.42264638</c:v>
                </c:pt>
                <c:pt idx="683">
                  <c:v>24.44666436</c:v>
                </c:pt>
                <c:pt idx="684">
                  <c:v>24.448359799999999</c:v>
                </c:pt>
                <c:pt idx="685">
                  <c:v>24.491741480000002</c:v>
                </c:pt>
                <c:pt idx="686">
                  <c:v>24.551280240000001</c:v>
                </c:pt>
                <c:pt idx="687">
                  <c:v>24.61756428</c:v>
                </c:pt>
                <c:pt idx="688">
                  <c:v>24.644741620000001</c:v>
                </c:pt>
                <c:pt idx="689">
                  <c:v>24.649458859999999</c:v>
                </c:pt>
                <c:pt idx="690">
                  <c:v>24.65136528</c:v>
                </c:pt>
                <c:pt idx="691">
                  <c:v>24.707089740000001</c:v>
                </c:pt>
                <c:pt idx="692">
                  <c:v>24.745587440000001</c:v>
                </c:pt>
                <c:pt idx="693">
                  <c:v>24.797676970000001</c:v>
                </c:pt>
                <c:pt idx="694">
                  <c:v>24.798618560000001</c:v>
                </c:pt>
                <c:pt idx="695">
                  <c:v>24.968994479999999</c:v>
                </c:pt>
                <c:pt idx="696">
                  <c:v>25.046455139999999</c:v>
                </c:pt>
                <c:pt idx="697">
                  <c:v>25.08392383</c:v>
                </c:pt>
                <c:pt idx="698">
                  <c:v>25.099916459999999</c:v>
                </c:pt>
                <c:pt idx="699">
                  <c:v>25.27677284</c:v>
                </c:pt>
                <c:pt idx="700">
                  <c:v>25.321662379999999</c:v>
                </c:pt>
                <c:pt idx="701">
                  <c:v>25.334291759999999</c:v>
                </c:pt>
                <c:pt idx="702">
                  <c:v>25.343858520000001</c:v>
                </c:pt>
                <c:pt idx="703">
                  <c:v>25.479460899999999</c:v>
                </c:pt>
                <c:pt idx="704">
                  <c:v>25.502682499999999</c:v>
                </c:pt>
                <c:pt idx="705">
                  <c:v>25.578072519999999</c:v>
                </c:pt>
                <c:pt idx="706">
                  <c:v>25.597160469999999</c:v>
                </c:pt>
                <c:pt idx="707">
                  <c:v>25.767621980000001</c:v>
                </c:pt>
                <c:pt idx="708">
                  <c:v>25.805875950000001</c:v>
                </c:pt>
                <c:pt idx="709">
                  <c:v>25.817654300000001</c:v>
                </c:pt>
                <c:pt idx="710">
                  <c:v>25.86387745</c:v>
                </c:pt>
                <c:pt idx="711">
                  <c:v>25.866487410000001</c:v>
                </c:pt>
                <c:pt idx="712">
                  <c:v>25.930752980000001</c:v>
                </c:pt>
                <c:pt idx="713">
                  <c:v>25.932721369999999</c:v>
                </c:pt>
                <c:pt idx="714">
                  <c:v>26.045817499999998</c:v>
                </c:pt>
                <c:pt idx="715">
                  <c:v>26.20590662</c:v>
                </c:pt>
                <c:pt idx="716">
                  <c:v>26.279316730000001</c:v>
                </c:pt>
                <c:pt idx="717">
                  <c:v>26.336843859999998</c:v>
                </c:pt>
                <c:pt idx="718">
                  <c:v>26.36116852</c:v>
                </c:pt>
                <c:pt idx="719">
                  <c:v>26.506389769999998</c:v>
                </c:pt>
                <c:pt idx="720">
                  <c:v>26.605175760000002</c:v>
                </c:pt>
                <c:pt idx="721">
                  <c:v>26.644121439999999</c:v>
                </c:pt>
                <c:pt idx="722">
                  <c:v>26.692165150000001</c:v>
                </c:pt>
                <c:pt idx="723">
                  <c:v>26.75464449</c:v>
                </c:pt>
                <c:pt idx="724">
                  <c:v>26.846668210000001</c:v>
                </c:pt>
                <c:pt idx="725">
                  <c:v>26.96143318</c:v>
                </c:pt>
                <c:pt idx="726">
                  <c:v>27.009502260000001</c:v>
                </c:pt>
                <c:pt idx="727">
                  <c:v>27.07608098</c:v>
                </c:pt>
                <c:pt idx="728">
                  <c:v>27.100269319999999</c:v>
                </c:pt>
                <c:pt idx="729">
                  <c:v>27.163001869999999</c:v>
                </c:pt>
                <c:pt idx="730">
                  <c:v>27.1770073</c:v>
                </c:pt>
                <c:pt idx="731">
                  <c:v>27.231458409999998</c:v>
                </c:pt>
                <c:pt idx="732">
                  <c:v>27.326436040000001</c:v>
                </c:pt>
                <c:pt idx="733">
                  <c:v>27.334151420000001</c:v>
                </c:pt>
                <c:pt idx="734">
                  <c:v>27.378997930000001</c:v>
                </c:pt>
                <c:pt idx="735">
                  <c:v>27.396266950000001</c:v>
                </c:pt>
                <c:pt idx="736">
                  <c:v>27.404702409999999</c:v>
                </c:pt>
                <c:pt idx="737">
                  <c:v>27.451004040000001</c:v>
                </c:pt>
                <c:pt idx="738">
                  <c:v>27.485099309999999</c:v>
                </c:pt>
                <c:pt idx="739">
                  <c:v>27.519146920000001</c:v>
                </c:pt>
                <c:pt idx="740">
                  <c:v>27.54203395</c:v>
                </c:pt>
                <c:pt idx="741">
                  <c:v>27.584636400000001</c:v>
                </c:pt>
                <c:pt idx="742">
                  <c:v>27.67816749</c:v>
                </c:pt>
                <c:pt idx="743">
                  <c:v>27.6884835</c:v>
                </c:pt>
                <c:pt idx="744">
                  <c:v>27.728032460000001</c:v>
                </c:pt>
                <c:pt idx="745">
                  <c:v>27.753928810000001</c:v>
                </c:pt>
                <c:pt idx="746">
                  <c:v>27.778946210000001</c:v>
                </c:pt>
                <c:pt idx="747">
                  <c:v>27.804216619999998</c:v>
                </c:pt>
                <c:pt idx="748">
                  <c:v>27.865961420000001</c:v>
                </c:pt>
                <c:pt idx="749">
                  <c:v>27.957147150000001</c:v>
                </c:pt>
                <c:pt idx="750">
                  <c:v>27.9856856</c:v>
                </c:pt>
                <c:pt idx="751">
                  <c:v>28.04693056</c:v>
                </c:pt>
                <c:pt idx="752">
                  <c:v>28.39474371</c:v>
                </c:pt>
                <c:pt idx="753">
                  <c:v>28.439568680000001</c:v>
                </c:pt>
                <c:pt idx="754">
                  <c:v>28.461467970000001</c:v>
                </c:pt>
                <c:pt idx="755">
                  <c:v>28.56921784</c:v>
                </c:pt>
                <c:pt idx="756">
                  <c:v>28.711575450000002</c:v>
                </c:pt>
                <c:pt idx="757">
                  <c:v>28.830814960000001</c:v>
                </c:pt>
                <c:pt idx="758">
                  <c:v>28.90891908</c:v>
                </c:pt>
                <c:pt idx="759">
                  <c:v>29.00162765</c:v>
                </c:pt>
                <c:pt idx="760">
                  <c:v>29.045200789999999</c:v>
                </c:pt>
                <c:pt idx="761">
                  <c:v>29.07282081</c:v>
                </c:pt>
                <c:pt idx="762">
                  <c:v>29.09239663</c:v>
                </c:pt>
                <c:pt idx="763">
                  <c:v>29.344178800000002</c:v>
                </c:pt>
                <c:pt idx="764">
                  <c:v>29.422878610000001</c:v>
                </c:pt>
                <c:pt idx="765">
                  <c:v>29.487806280000001</c:v>
                </c:pt>
                <c:pt idx="766">
                  <c:v>29.518901249999999</c:v>
                </c:pt>
                <c:pt idx="767">
                  <c:v>29.83777856</c:v>
                </c:pt>
                <c:pt idx="768">
                  <c:v>30.109171870000001</c:v>
                </c:pt>
                <c:pt idx="769">
                  <c:v>30.158199669999998</c:v>
                </c:pt>
                <c:pt idx="770">
                  <c:v>30.301599639999999</c:v>
                </c:pt>
                <c:pt idx="771">
                  <c:v>30.479993489999998</c:v>
                </c:pt>
                <c:pt idx="772">
                  <c:v>30.508031299999999</c:v>
                </c:pt>
                <c:pt idx="773">
                  <c:v>30.58557214</c:v>
                </c:pt>
                <c:pt idx="774">
                  <c:v>30.667645619999998</c:v>
                </c:pt>
                <c:pt idx="775">
                  <c:v>30.847039649999999</c:v>
                </c:pt>
                <c:pt idx="776">
                  <c:v>30.921070390000001</c:v>
                </c:pt>
                <c:pt idx="777">
                  <c:v>30.921072949999999</c:v>
                </c:pt>
                <c:pt idx="778">
                  <c:v>30.99934317</c:v>
                </c:pt>
                <c:pt idx="779">
                  <c:v>31.13621813</c:v>
                </c:pt>
                <c:pt idx="780">
                  <c:v>31.280445239999999</c:v>
                </c:pt>
                <c:pt idx="781">
                  <c:v>31.33009702</c:v>
                </c:pt>
                <c:pt idx="782">
                  <c:v>31.587566150000001</c:v>
                </c:pt>
                <c:pt idx="783">
                  <c:v>32.102915060000001</c:v>
                </c:pt>
                <c:pt idx="784">
                  <c:v>32.224996160000003</c:v>
                </c:pt>
                <c:pt idx="785">
                  <c:v>32.24291762</c:v>
                </c:pt>
                <c:pt idx="786">
                  <c:v>32.291882039999997</c:v>
                </c:pt>
                <c:pt idx="787">
                  <c:v>32.319679549999996</c:v>
                </c:pt>
                <c:pt idx="788">
                  <c:v>32.595082859999998</c:v>
                </c:pt>
                <c:pt idx="789">
                  <c:v>32.60592639</c:v>
                </c:pt>
                <c:pt idx="790">
                  <c:v>32.63798053</c:v>
                </c:pt>
                <c:pt idx="791">
                  <c:v>32.671463160000002</c:v>
                </c:pt>
                <c:pt idx="792">
                  <c:v>32.689407950000003</c:v>
                </c:pt>
                <c:pt idx="793">
                  <c:v>32.725076540000003</c:v>
                </c:pt>
                <c:pt idx="794">
                  <c:v>33.01432896</c:v>
                </c:pt>
                <c:pt idx="795">
                  <c:v>33.106172729999997</c:v>
                </c:pt>
                <c:pt idx="796">
                  <c:v>33.176338229999999</c:v>
                </c:pt>
                <c:pt idx="797">
                  <c:v>33.18583297</c:v>
                </c:pt>
                <c:pt idx="798">
                  <c:v>33.459150440000002</c:v>
                </c:pt>
                <c:pt idx="799">
                  <c:v>33.669123890000002</c:v>
                </c:pt>
                <c:pt idx="800">
                  <c:v>33.75188326</c:v>
                </c:pt>
                <c:pt idx="801">
                  <c:v>33.868553419999998</c:v>
                </c:pt>
                <c:pt idx="802">
                  <c:v>33.888598250000001</c:v>
                </c:pt>
                <c:pt idx="803">
                  <c:v>33.918313470000001</c:v>
                </c:pt>
                <c:pt idx="804">
                  <c:v>33.977297229999998</c:v>
                </c:pt>
                <c:pt idx="805">
                  <c:v>34.07031379</c:v>
                </c:pt>
                <c:pt idx="806">
                  <c:v>34.172127740000001</c:v>
                </c:pt>
                <c:pt idx="807">
                  <c:v>34.204246849999997</c:v>
                </c:pt>
                <c:pt idx="808">
                  <c:v>34.281422659999997</c:v>
                </c:pt>
                <c:pt idx="809">
                  <c:v>34.35222856</c:v>
                </c:pt>
                <c:pt idx="810">
                  <c:v>34.416098499999997</c:v>
                </c:pt>
                <c:pt idx="811">
                  <c:v>34.422505530000002</c:v>
                </c:pt>
                <c:pt idx="812">
                  <c:v>34.561117250000002</c:v>
                </c:pt>
                <c:pt idx="813">
                  <c:v>34.695971589999999</c:v>
                </c:pt>
                <c:pt idx="814">
                  <c:v>34.805704579999997</c:v>
                </c:pt>
                <c:pt idx="815">
                  <c:v>34.901219910000002</c:v>
                </c:pt>
                <c:pt idx="816">
                  <c:v>34.958588120000002</c:v>
                </c:pt>
                <c:pt idx="817">
                  <c:v>35.057370409999997</c:v>
                </c:pt>
                <c:pt idx="818">
                  <c:v>35.071948730000003</c:v>
                </c:pt>
                <c:pt idx="819">
                  <c:v>35.2462345</c:v>
                </c:pt>
                <c:pt idx="820">
                  <c:v>35.487296129999997</c:v>
                </c:pt>
                <c:pt idx="821">
                  <c:v>35.587458220000002</c:v>
                </c:pt>
                <c:pt idx="822">
                  <c:v>35.820375949999999</c:v>
                </c:pt>
                <c:pt idx="823">
                  <c:v>35.913700030000001</c:v>
                </c:pt>
                <c:pt idx="824">
                  <c:v>36.092095610000001</c:v>
                </c:pt>
                <c:pt idx="825">
                  <c:v>36.100160979999998</c:v>
                </c:pt>
                <c:pt idx="826">
                  <c:v>36.189049019999999</c:v>
                </c:pt>
                <c:pt idx="827">
                  <c:v>36.206573740000003</c:v>
                </c:pt>
                <c:pt idx="828">
                  <c:v>36.431122449999997</c:v>
                </c:pt>
                <c:pt idx="829">
                  <c:v>36.626102889999999</c:v>
                </c:pt>
                <c:pt idx="830">
                  <c:v>36.715659039999998</c:v>
                </c:pt>
                <c:pt idx="831">
                  <c:v>36.75224412</c:v>
                </c:pt>
                <c:pt idx="832">
                  <c:v>36.865724919999998</c:v>
                </c:pt>
                <c:pt idx="833">
                  <c:v>36.877375209999997</c:v>
                </c:pt>
                <c:pt idx="834">
                  <c:v>36.997000239999998</c:v>
                </c:pt>
                <c:pt idx="835">
                  <c:v>37.008313149999999</c:v>
                </c:pt>
                <c:pt idx="836">
                  <c:v>37.222241889999999</c:v>
                </c:pt>
                <c:pt idx="837">
                  <c:v>37.311205149999999</c:v>
                </c:pt>
                <c:pt idx="838">
                  <c:v>37.642122950000001</c:v>
                </c:pt>
                <c:pt idx="839">
                  <c:v>37.671251429999998</c:v>
                </c:pt>
                <c:pt idx="840">
                  <c:v>38.101862310000001</c:v>
                </c:pt>
                <c:pt idx="841">
                  <c:v>38.169420070000001</c:v>
                </c:pt>
                <c:pt idx="842">
                  <c:v>38.189974210000003</c:v>
                </c:pt>
                <c:pt idx="843">
                  <c:v>38.198713169999998</c:v>
                </c:pt>
                <c:pt idx="844">
                  <c:v>38.243664500000001</c:v>
                </c:pt>
                <c:pt idx="845">
                  <c:v>38.629675020000001</c:v>
                </c:pt>
                <c:pt idx="846">
                  <c:v>39.34953762</c:v>
                </c:pt>
                <c:pt idx="847">
                  <c:v>39.42257249</c:v>
                </c:pt>
                <c:pt idx="848">
                  <c:v>39.441229010000001</c:v>
                </c:pt>
                <c:pt idx="849">
                  <c:v>39.608919950000001</c:v>
                </c:pt>
                <c:pt idx="850">
                  <c:v>39.623602079999998</c:v>
                </c:pt>
                <c:pt idx="851">
                  <c:v>39.627889009999997</c:v>
                </c:pt>
                <c:pt idx="852">
                  <c:v>39.808642050000003</c:v>
                </c:pt>
                <c:pt idx="853">
                  <c:v>39.926391629999998</c:v>
                </c:pt>
                <c:pt idx="854">
                  <c:v>39.946288080000002</c:v>
                </c:pt>
                <c:pt idx="855">
                  <c:v>40.05165787</c:v>
                </c:pt>
                <c:pt idx="856">
                  <c:v>40.155623130000002</c:v>
                </c:pt>
                <c:pt idx="857">
                  <c:v>40.714768530000001</c:v>
                </c:pt>
                <c:pt idx="858">
                  <c:v>40.721040979999998</c:v>
                </c:pt>
                <c:pt idx="859">
                  <c:v>40.738481120000003</c:v>
                </c:pt>
                <c:pt idx="860">
                  <c:v>40.854773340000001</c:v>
                </c:pt>
                <c:pt idx="861">
                  <c:v>40.961597230000002</c:v>
                </c:pt>
                <c:pt idx="862">
                  <c:v>41.033462210000003</c:v>
                </c:pt>
                <c:pt idx="863">
                  <c:v>41.034221899999999</c:v>
                </c:pt>
                <c:pt idx="864">
                  <c:v>41.235172810000002</c:v>
                </c:pt>
                <c:pt idx="865">
                  <c:v>41.266400300000001</c:v>
                </c:pt>
                <c:pt idx="866">
                  <c:v>41.595877309999999</c:v>
                </c:pt>
                <c:pt idx="867">
                  <c:v>41.602266829999998</c:v>
                </c:pt>
                <c:pt idx="868">
                  <c:v>41.781789199999999</c:v>
                </c:pt>
                <c:pt idx="869">
                  <c:v>41.914957319999999</c:v>
                </c:pt>
                <c:pt idx="870">
                  <c:v>42.044456420000003</c:v>
                </c:pt>
                <c:pt idx="871">
                  <c:v>42.833083420000001</c:v>
                </c:pt>
                <c:pt idx="872">
                  <c:v>42.911998019999999</c:v>
                </c:pt>
                <c:pt idx="873">
                  <c:v>42.982999909999997</c:v>
                </c:pt>
                <c:pt idx="874">
                  <c:v>43.156734640000003</c:v>
                </c:pt>
                <c:pt idx="875">
                  <c:v>43.202661790000001</c:v>
                </c:pt>
                <c:pt idx="876">
                  <c:v>43.688545259999998</c:v>
                </c:pt>
                <c:pt idx="877">
                  <c:v>43.815823989999998</c:v>
                </c:pt>
                <c:pt idx="878">
                  <c:v>43.9619845</c:v>
                </c:pt>
                <c:pt idx="879">
                  <c:v>44.077848240000002</c:v>
                </c:pt>
                <c:pt idx="880">
                  <c:v>44.147020179999998</c:v>
                </c:pt>
                <c:pt idx="881">
                  <c:v>44.328195719999997</c:v>
                </c:pt>
                <c:pt idx="882">
                  <c:v>44.503687390000003</c:v>
                </c:pt>
                <c:pt idx="883">
                  <c:v>44.530644150000001</c:v>
                </c:pt>
                <c:pt idx="884">
                  <c:v>44.557401890000001</c:v>
                </c:pt>
                <c:pt idx="885">
                  <c:v>44.63084156</c:v>
                </c:pt>
                <c:pt idx="886">
                  <c:v>44.854844200000002</c:v>
                </c:pt>
                <c:pt idx="887">
                  <c:v>45.247500270000003</c:v>
                </c:pt>
                <c:pt idx="888">
                  <c:v>45.31508384</c:v>
                </c:pt>
                <c:pt idx="889">
                  <c:v>45.38163196</c:v>
                </c:pt>
                <c:pt idx="890">
                  <c:v>45.640482310000003</c:v>
                </c:pt>
                <c:pt idx="891">
                  <c:v>45.729490140000003</c:v>
                </c:pt>
                <c:pt idx="892">
                  <c:v>45.867839199999999</c:v>
                </c:pt>
                <c:pt idx="893">
                  <c:v>45.98390886</c:v>
                </c:pt>
                <c:pt idx="894">
                  <c:v>46.019769480000001</c:v>
                </c:pt>
                <c:pt idx="895">
                  <c:v>46.386307410000001</c:v>
                </c:pt>
                <c:pt idx="896">
                  <c:v>46.588343020000003</c:v>
                </c:pt>
                <c:pt idx="897">
                  <c:v>46.695639960000001</c:v>
                </c:pt>
                <c:pt idx="898">
                  <c:v>46.803440270000003</c:v>
                </c:pt>
                <c:pt idx="899">
                  <c:v>46.959796519999998</c:v>
                </c:pt>
                <c:pt idx="900">
                  <c:v>47.122421180000003</c:v>
                </c:pt>
                <c:pt idx="901">
                  <c:v>47.48242905</c:v>
                </c:pt>
                <c:pt idx="902">
                  <c:v>47.706401739999997</c:v>
                </c:pt>
                <c:pt idx="903">
                  <c:v>47.803762620000001</c:v>
                </c:pt>
                <c:pt idx="904">
                  <c:v>48.027302900000002</c:v>
                </c:pt>
                <c:pt idx="905">
                  <c:v>48.10479059</c:v>
                </c:pt>
                <c:pt idx="906">
                  <c:v>48.20648834</c:v>
                </c:pt>
                <c:pt idx="907">
                  <c:v>48.314498899999997</c:v>
                </c:pt>
                <c:pt idx="908">
                  <c:v>48.446939800000003</c:v>
                </c:pt>
                <c:pt idx="909">
                  <c:v>48.533537699999997</c:v>
                </c:pt>
                <c:pt idx="910">
                  <c:v>48.976229850000003</c:v>
                </c:pt>
                <c:pt idx="911">
                  <c:v>49.012368889999998</c:v>
                </c:pt>
                <c:pt idx="912">
                  <c:v>49.153982910000003</c:v>
                </c:pt>
                <c:pt idx="913">
                  <c:v>49.369062739999997</c:v>
                </c:pt>
                <c:pt idx="914">
                  <c:v>49.622763579999997</c:v>
                </c:pt>
                <c:pt idx="915">
                  <c:v>49.630875160000002</c:v>
                </c:pt>
                <c:pt idx="916">
                  <c:v>49.996563590000001</c:v>
                </c:pt>
                <c:pt idx="917">
                  <c:v>50.134263709999999</c:v>
                </c:pt>
                <c:pt idx="918">
                  <c:v>50.179779410000002</c:v>
                </c:pt>
                <c:pt idx="919">
                  <c:v>50.24476533</c:v>
                </c:pt>
                <c:pt idx="920">
                  <c:v>50.252131910000003</c:v>
                </c:pt>
                <c:pt idx="921">
                  <c:v>50.272652389999998</c:v>
                </c:pt>
                <c:pt idx="922">
                  <c:v>50.646800380000002</c:v>
                </c:pt>
                <c:pt idx="923">
                  <c:v>51.383257960000002</c:v>
                </c:pt>
                <c:pt idx="924">
                  <c:v>51.738569390000002</c:v>
                </c:pt>
                <c:pt idx="925">
                  <c:v>51.837978440000001</c:v>
                </c:pt>
                <c:pt idx="926">
                  <c:v>51.925105440000003</c:v>
                </c:pt>
                <c:pt idx="927">
                  <c:v>52.049605659999997</c:v>
                </c:pt>
                <c:pt idx="928">
                  <c:v>52.40383113</c:v>
                </c:pt>
                <c:pt idx="929">
                  <c:v>52.409962210000003</c:v>
                </c:pt>
                <c:pt idx="930">
                  <c:v>52.941701909999999</c:v>
                </c:pt>
                <c:pt idx="931">
                  <c:v>53.161385529999997</c:v>
                </c:pt>
                <c:pt idx="932">
                  <c:v>53.192957900000003</c:v>
                </c:pt>
                <c:pt idx="933">
                  <c:v>53.506470909999997</c:v>
                </c:pt>
                <c:pt idx="934">
                  <c:v>53.69876163</c:v>
                </c:pt>
                <c:pt idx="935">
                  <c:v>53.819386289999997</c:v>
                </c:pt>
                <c:pt idx="936">
                  <c:v>54.639161260000002</c:v>
                </c:pt>
                <c:pt idx="937">
                  <c:v>55.022455399999998</c:v>
                </c:pt>
                <c:pt idx="938">
                  <c:v>55.684158869999997</c:v>
                </c:pt>
                <c:pt idx="939">
                  <c:v>56.70932706</c:v>
                </c:pt>
                <c:pt idx="940">
                  <c:v>56.806421489999998</c:v>
                </c:pt>
                <c:pt idx="941">
                  <c:v>56.8270032</c:v>
                </c:pt>
                <c:pt idx="942">
                  <c:v>56.859427760000003</c:v>
                </c:pt>
                <c:pt idx="943">
                  <c:v>56.92746897</c:v>
                </c:pt>
                <c:pt idx="944">
                  <c:v>57.46611978</c:v>
                </c:pt>
                <c:pt idx="945">
                  <c:v>58.092567809999998</c:v>
                </c:pt>
                <c:pt idx="946">
                  <c:v>58.507092180000001</c:v>
                </c:pt>
                <c:pt idx="947">
                  <c:v>59.052640820000001</c:v>
                </c:pt>
                <c:pt idx="948">
                  <c:v>59.455267130000003</c:v>
                </c:pt>
                <c:pt idx="949">
                  <c:v>59.933851820000001</c:v>
                </c:pt>
                <c:pt idx="950">
                  <c:v>60.398909979999999</c:v>
                </c:pt>
                <c:pt idx="951">
                  <c:v>60.759201660000002</c:v>
                </c:pt>
                <c:pt idx="952">
                  <c:v>61.268599530000003</c:v>
                </c:pt>
                <c:pt idx="953">
                  <c:v>61.316213439999999</c:v>
                </c:pt>
                <c:pt idx="954">
                  <c:v>61.756010330000002</c:v>
                </c:pt>
                <c:pt idx="955">
                  <c:v>61.79275063</c:v>
                </c:pt>
                <c:pt idx="956">
                  <c:v>62.469436389999998</c:v>
                </c:pt>
                <c:pt idx="957">
                  <c:v>62.842931849999999</c:v>
                </c:pt>
                <c:pt idx="958">
                  <c:v>63.038261579999997</c:v>
                </c:pt>
                <c:pt idx="959">
                  <c:v>63.328327209999998</c:v>
                </c:pt>
                <c:pt idx="960">
                  <c:v>64.064306790000003</c:v>
                </c:pt>
                <c:pt idx="961">
                  <c:v>64.16721914</c:v>
                </c:pt>
                <c:pt idx="962">
                  <c:v>64.57746659</c:v>
                </c:pt>
                <c:pt idx="963">
                  <c:v>64.670528259999998</c:v>
                </c:pt>
                <c:pt idx="964">
                  <c:v>65.202563600000005</c:v>
                </c:pt>
                <c:pt idx="965">
                  <c:v>65.279090280000005</c:v>
                </c:pt>
                <c:pt idx="966">
                  <c:v>65.547770610000001</c:v>
                </c:pt>
                <c:pt idx="967">
                  <c:v>66.437820430000002</c:v>
                </c:pt>
                <c:pt idx="968">
                  <c:v>66.442678090000001</c:v>
                </c:pt>
                <c:pt idx="969">
                  <c:v>66.61297304</c:v>
                </c:pt>
                <c:pt idx="970">
                  <c:v>66.705181519999996</c:v>
                </c:pt>
                <c:pt idx="971">
                  <c:v>67.156996410000005</c:v>
                </c:pt>
                <c:pt idx="972">
                  <c:v>67.616027849999995</c:v>
                </c:pt>
                <c:pt idx="973">
                  <c:v>67.824863339999993</c:v>
                </c:pt>
                <c:pt idx="974">
                  <c:v>68.192953220000007</c:v>
                </c:pt>
                <c:pt idx="975">
                  <c:v>70.042905930000003</c:v>
                </c:pt>
                <c:pt idx="976">
                  <c:v>71.72866698</c:v>
                </c:pt>
                <c:pt idx="977">
                  <c:v>74.074462629999999</c:v>
                </c:pt>
                <c:pt idx="978">
                  <c:v>74.403861669999998</c:v>
                </c:pt>
                <c:pt idx="979">
                  <c:v>75.662978480000007</c:v>
                </c:pt>
                <c:pt idx="980">
                  <c:v>75.838531759999995</c:v>
                </c:pt>
                <c:pt idx="981">
                  <c:v>76.30573115</c:v>
                </c:pt>
                <c:pt idx="982">
                  <c:v>76.438436679999995</c:v>
                </c:pt>
                <c:pt idx="983">
                  <c:v>83.271639070000006</c:v>
                </c:pt>
                <c:pt idx="984">
                  <c:v>84.062278590000005</c:v>
                </c:pt>
                <c:pt idx="985">
                  <c:v>86.123752710000005</c:v>
                </c:pt>
                <c:pt idx="986">
                  <c:v>87.048533199999994</c:v>
                </c:pt>
                <c:pt idx="987">
                  <c:v>87.436216529999996</c:v>
                </c:pt>
                <c:pt idx="988">
                  <c:v>89.858150080000001</c:v>
                </c:pt>
                <c:pt idx="989">
                  <c:v>90.945161850000005</c:v>
                </c:pt>
                <c:pt idx="990">
                  <c:v>95.324571989999995</c:v>
                </c:pt>
                <c:pt idx="991">
                  <c:v>95.855892049999994</c:v>
                </c:pt>
                <c:pt idx="992">
                  <c:v>98.2809819</c:v>
                </c:pt>
                <c:pt idx="993">
                  <c:v>99.437630889999994</c:v>
                </c:pt>
                <c:pt idx="994">
                  <c:v>101.07542719999999</c:v>
                </c:pt>
                <c:pt idx="995">
                  <c:v>101.30093650000001</c:v>
                </c:pt>
                <c:pt idx="996">
                  <c:v>101.7017353</c:v>
                </c:pt>
                <c:pt idx="997">
                  <c:v>101.7372496</c:v>
                </c:pt>
                <c:pt idx="998">
                  <c:v>109.2612996</c:v>
                </c:pt>
                <c:pt idx="999">
                  <c:v>114.85262729999999</c:v>
                </c:pt>
                <c:pt idx="1000">
                  <c:v>134.21102970000001</c:v>
                </c:pt>
              </c:numCache>
            </c:numRef>
          </c:xVal>
          <c:yVal>
            <c:numRef>
              <c:f>'[Example-competing risk vs censored-output tables-Jan 2018.xlsx]crisktab'!$S$6:$S$1006</c:f>
              <c:numCache>
                <c:formatCode>0.0%</c:formatCode>
                <c:ptCount val="1001"/>
                <c:pt idx="0">
                  <c:v>0</c:v>
                </c:pt>
                <c:pt idx="1">
                  <c:v>1E-3</c:v>
                </c:pt>
                <c:pt idx="2">
                  <c:v>2E-3</c:v>
                </c:pt>
                <c:pt idx="3">
                  <c:v>3.0000000000000001E-3</c:v>
                </c:pt>
                <c:pt idx="4">
                  <c:v>3.0000000000000001E-3</c:v>
                </c:pt>
                <c:pt idx="5">
                  <c:v>4.0010039999999998E-3</c:v>
                </c:pt>
                <c:pt idx="6">
                  <c:v>5.0020079999999996E-3</c:v>
                </c:pt>
                <c:pt idx="7">
                  <c:v>5.0020079999999996E-3</c:v>
                </c:pt>
                <c:pt idx="8">
                  <c:v>6.0040199999999997E-3</c:v>
                </c:pt>
                <c:pt idx="9">
                  <c:v>6.0040199999999997E-3</c:v>
                </c:pt>
                <c:pt idx="10">
                  <c:v>7.0070430000000001E-3</c:v>
                </c:pt>
                <c:pt idx="11">
                  <c:v>8.0100659999999997E-3</c:v>
                </c:pt>
                <c:pt idx="12">
                  <c:v>8.0100659999999997E-3</c:v>
                </c:pt>
                <c:pt idx="13">
                  <c:v>9.0141049999999997E-3</c:v>
                </c:pt>
                <c:pt idx="14">
                  <c:v>1.0018143E-2</c:v>
                </c:pt>
                <c:pt idx="15">
                  <c:v>1.0018143E-2</c:v>
                </c:pt>
                <c:pt idx="16">
                  <c:v>1.0018143E-2</c:v>
                </c:pt>
                <c:pt idx="17">
                  <c:v>1.1024222E-2</c:v>
                </c:pt>
                <c:pt idx="18">
                  <c:v>1.2030302E-2</c:v>
                </c:pt>
                <c:pt idx="19">
                  <c:v>1.3036381E-2</c:v>
                </c:pt>
                <c:pt idx="20">
                  <c:v>1.404246E-2</c:v>
                </c:pt>
                <c:pt idx="21">
                  <c:v>1.5048539E-2</c:v>
                </c:pt>
                <c:pt idx="22">
                  <c:v>1.6054618E-2</c:v>
                </c:pt>
                <c:pt idx="23">
                  <c:v>1.7060697E-2</c:v>
                </c:pt>
                <c:pt idx="24">
                  <c:v>1.8066776E-2</c:v>
                </c:pt>
                <c:pt idx="25">
                  <c:v>1.8066776E-2</c:v>
                </c:pt>
                <c:pt idx="26">
                  <c:v>1.9073887000000001E-2</c:v>
                </c:pt>
                <c:pt idx="27">
                  <c:v>2.0080997999999999E-2</c:v>
                </c:pt>
                <c:pt idx="28">
                  <c:v>2.1088109000000001E-2</c:v>
                </c:pt>
                <c:pt idx="29">
                  <c:v>2.2095219999999999E-2</c:v>
                </c:pt>
                <c:pt idx="30">
                  <c:v>2.3102331E-2</c:v>
                </c:pt>
                <c:pt idx="31">
                  <c:v>2.4109441999999998E-2</c:v>
                </c:pt>
                <c:pt idx="32">
                  <c:v>2.5116553E-2</c:v>
                </c:pt>
                <c:pt idx="33">
                  <c:v>2.6123664000000001E-2</c:v>
                </c:pt>
                <c:pt idx="34">
                  <c:v>2.7130774999999999E-2</c:v>
                </c:pt>
                <c:pt idx="35">
                  <c:v>2.7130774999999999E-2</c:v>
                </c:pt>
                <c:pt idx="36">
                  <c:v>2.8138929999999999E-2</c:v>
                </c:pt>
                <c:pt idx="37">
                  <c:v>2.9147085E-2</c:v>
                </c:pt>
                <c:pt idx="38">
                  <c:v>3.0155239E-2</c:v>
                </c:pt>
                <c:pt idx="39">
                  <c:v>3.1163394000000001E-2</c:v>
                </c:pt>
                <c:pt idx="40">
                  <c:v>3.2171548000000001E-2</c:v>
                </c:pt>
                <c:pt idx="41">
                  <c:v>3.3179702999999998E-2</c:v>
                </c:pt>
                <c:pt idx="42">
                  <c:v>3.4187858000000002E-2</c:v>
                </c:pt>
                <c:pt idx="43">
                  <c:v>3.5196011999999999E-2</c:v>
                </c:pt>
                <c:pt idx="44">
                  <c:v>3.6204167000000002E-2</c:v>
                </c:pt>
                <c:pt idx="45">
                  <c:v>3.7212321999999999E-2</c:v>
                </c:pt>
                <c:pt idx="46">
                  <c:v>3.8220476000000003E-2</c:v>
                </c:pt>
                <c:pt idx="47">
                  <c:v>3.9228631E-2</c:v>
                </c:pt>
                <c:pt idx="48">
                  <c:v>4.0236785999999997E-2</c:v>
                </c:pt>
                <c:pt idx="49">
                  <c:v>4.1244940000000001E-2</c:v>
                </c:pt>
                <c:pt idx="50">
                  <c:v>4.2253094999999997E-2</c:v>
                </c:pt>
                <c:pt idx="51">
                  <c:v>4.2253094999999997E-2</c:v>
                </c:pt>
                <c:pt idx="52">
                  <c:v>4.3262311999999997E-2</c:v>
                </c:pt>
                <c:pt idx="53">
                  <c:v>4.4271528999999997E-2</c:v>
                </c:pt>
                <c:pt idx="54">
                  <c:v>4.5280745999999997E-2</c:v>
                </c:pt>
                <c:pt idx="55">
                  <c:v>4.6289963000000003E-2</c:v>
                </c:pt>
                <c:pt idx="56">
                  <c:v>4.7299180000000003E-2</c:v>
                </c:pt>
                <c:pt idx="57">
                  <c:v>4.7299180000000003E-2</c:v>
                </c:pt>
                <c:pt idx="58">
                  <c:v>4.8309467000000002E-2</c:v>
                </c:pt>
                <c:pt idx="59">
                  <c:v>4.9319754E-2</c:v>
                </c:pt>
                <c:pt idx="60">
                  <c:v>5.0330040999999999E-2</c:v>
                </c:pt>
                <c:pt idx="61">
                  <c:v>5.0330040999999999E-2</c:v>
                </c:pt>
                <c:pt idx="62">
                  <c:v>5.0330040999999999E-2</c:v>
                </c:pt>
                <c:pt idx="63">
                  <c:v>5.1342483000000001E-2</c:v>
                </c:pt>
                <c:pt idx="64">
                  <c:v>5.2354923999999997E-2</c:v>
                </c:pt>
                <c:pt idx="65">
                  <c:v>5.3367365E-2</c:v>
                </c:pt>
                <c:pt idx="66">
                  <c:v>5.3367365E-2</c:v>
                </c:pt>
                <c:pt idx="67">
                  <c:v>5.4380890000000001E-2</c:v>
                </c:pt>
                <c:pt idx="68">
                  <c:v>5.5394416000000002E-2</c:v>
                </c:pt>
                <c:pt idx="69">
                  <c:v>5.6407941000000003E-2</c:v>
                </c:pt>
                <c:pt idx="70">
                  <c:v>5.7421465999999997E-2</c:v>
                </c:pt>
                <c:pt idx="71">
                  <c:v>5.7421465999999997E-2</c:v>
                </c:pt>
                <c:pt idx="72">
                  <c:v>5.8436083E-2</c:v>
                </c:pt>
                <c:pt idx="73">
                  <c:v>5.9450699000000003E-2</c:v>
                </c:pt>
                <c:pt idx="74">
                  <c:v>6.0465314999999999E-2</c:v>
                </c:pt>
                <c:pt idx="75">
                  <c:v>6.1479932000000001E-2</c:v>
                </c:pt>
                <c:pt idx="76">
                  <c:v>6.2494547999999997E-2</c:v>
                </c:pt>
                <c:pt idx="77">
                  <c:v>6.3509164000000007E-2</c:v>
                </c:pt>
                <c:pt idx="78">
                  <c:v>6.4523780000000003E-2</c:v>
                </c:pt>
                <c:pt idx="79">
                  <c:v>6.5538396999999998E-2</c:v>
                </c:pt>
                <c:pt idx="80">
                  <c:v>6.6553012999999994E-2</c:v>
                </c:pt>
                <c:pt idx="81">
                  <c:v>6.7567629000000004E-2</c:v>
                </c:pt>
                <c:pt idx="82">
                  <c:v>6.8582245999999999E-2</c:v>
                </c:pt>
                <c:pt idx="83">
                  <c:v>6.9596861999999995E-2</c:v>
                </c:pt>
                <c:pt idx="84">
                  <c:v>7.0611478000000005E-2</c:v>
                </c:pt>
                <c:pt idx="85">
                  <c:v>7.0611478000000005E-2</c:v>
                </c:pt>
                <c:pt idx="86">
                  <c:v>7.1627203E-2</c:v>
                </c:pt>
                <c:pt idx="87">
                  <c:v>7.2642927999999996E-2</c:v>
                </c:pt>
                <c:pt idx="88">
                  <c:v>7.3658654000000004E-2</c:v>
                </c:pt>
                <c:pt idx="89">
                  <c:v>7.4674378999999999E-2</c:v>
                </c:pt>
                <c:pt idx="90">
                  <c:v>7.4674378999999999E-2</c:v>
                </c:pt>
                <c:pt idx="91">
                  <c:v>7.5691220000000003E-2</c:v>
                </c:pt>
                <c:pt idx="92">
                  <c:v>7.6708061999999994E-2</c:v>
                </c:pt>
                <c:pt idx="93">
                  <c:v>7.7724902999999998E-2</c:v>
                </c:pt>
                <c:pt idx="94">
                  <c:v>7.8741744000000002E-2</c:v>
                </c:pt>
                <c:pt idx="95">
                  <c:v>7.8741744000000002E-2</c:v>
                </c:pt>
                <c:pt idx="96">
                  <c:v>7.9759708999999998E-2</c:v>
                </c:pt>
                <c:pt idx="97">
                  <c:v>8.0777673999999994E-2</c:v>
                </c:pt>
                <c:pt idx="98">
                  <c:v>8.1795639000000003E-2</c:v>
                </c:pt>
                <c:pt idx="99">
                  <c:v>8.2813603999999999E-2</c:v>
                </c:pt>
                <c:pt idx="100">
                  <c:v>8.3831568999999995E-2</c:v>
                </c:pt>
                <c:pt idx="101">
                  <c:v>8.4849534000000004E-2</c:v>
                </c:pt>
                <c:pt idx="102">
                  <c:v>8.5867499E-2</c:v>
                </c:pt>
                <c:pt idx="103">
                  <c:v>8.5867499E-2</c:v>
                </c:pt>
                <c:pt idx="104">
                  <c:v>8.6886597999999995E-2</c:v>
                </c:pt>
                <c:pt idx="105">
                  <c:v>8.7905698000000004E-2</c:v>
                </c:pt>
                <c:pt idx="106">
                  <c:v>8.7905698000000004E-2</c:v>
                </c:pt>
                <c:pt idx="107">
                  <c:v>8.8925937999999996E-2</c:v>
                </c:pt>
                <c:pt idx="108">
                  <c:v>8.9946178000000002E-2</c:v>
                </c:pt>
                <c:pt idx="109">
                  <c:v>9.0966416999999994E-2</c:v>
                </c:pt>
                <c:pt idx="110">
                  <c:v>9.1986656999999999E-2</c:v>
                </c:pt>
                <c:pt idx="111">
                  <c:v>9.3006897000000005E-2</c:v>
                </c:pt>
                <c:pt idx="112">
                  <c:v>9.4027135999999997E-2</c:v>
                </c:pt>
                <c:pt idx="113">
                  <c:v>9.5047376000000003E-2</c:v>
                </c:pt>
                <c:pt idx="114">
                  <c:v>9.5047376000000003E-2</c:v>
                </c:pt>
                <c:pt idx="115">
                  <c:v>9.6068766999999999E-2</c:v>
                </c:pt>
                <c:pt idx="116">
                  <c:v>9.7090158999999995E-2</c:v>
                </c:pt>
                <c:pt idx="117">
                  <c:v>9.8111550000000006E-2</c:v>
                </c:pt>
                <c:pt idx="118">
                  <c:v>9.8111550000000006E-2</c:v>
                </c:pt>
                <c:pt idx="119">
                  <c:v>9.9134099000000003E-2</c:v>
                </c:pt>
                <c:pt idx="120">
                  <c:v>0.100156648</c:v>
                </c:pt>
                <c:pt idx="121">
                  <c:v>0.101179198</c:v>
                </c:pt>
                <c:pt idx="122">
                  <c:v>0.102201747</c:v>
                </c:pt>
                <c:pt idx="123">
                  <c:v>0.10322429599999999</c:v>
                </c:pt>
                <c:pt idx="124">
                  <c:v>0.104246845</c:v>
                </c:pt>
                <c:pt idx="125">
                  <c:v>0.105269395</c:v>
                </c:pt>
                <c:pt idx="126">
                  <c:v>0.106291944</c:v>
                </c:pt>
                <c:pt idx="127">
                  <c:v>0.106291944</c:v>
                </c:pt>
                <c:pt idx="128">
                  <c:v>0.106291944</c:v>
                </c:pt>
                <c:pt idx="129">
                  <c:v>0.107316839</c:v>
                </c:pt>
                <c:pt idx="130">
                  <c:v>0.108341733</c:v>
                </c:pt>
                <c:pt idx="131">
                  <c:v>0.108341733</c:v>
                </c:pt>
                <c:pt idx="132">
                  <c:v>0.108341733</c:v>
                </c:pt>
                <c:pt idx="133">
                  <c:v>0.109368989</c:v>
                </c:pt>
                <c:pt idx="134">
                  <c:v>0.110396245</c:v>
                </c:pt>
                <c:pt idx="135">
                  <c:v>0.11142350099999999</c:v>
                </c:pt>
                <c:pt idx="136">
                  <c:v>0.112450757</c:v>
                </c:pt>
                <c:pt idx="137">
                  <c:v>0.113478013</c:v>
                </c:pt>
                <c:pt idx="138">
                  <c:v>0.11450526900000001</c:v>
                </c:pt>
                <c:pt idx="139">
                  <c:v>0.115532526</c:v>
                </c:pt>
                <c:pt idx="140">
                  <c:v>0.116559782</c:v>
                </c:pt>
                <c:pt idx="141">
                  <c:v>0.117587038</c:v>
                </c:pt>
                <c:pt idx="142">
                  <c:v>0.118614294</c:v>
                </c:pt>
                <c:pt idx="143">
                  <c:v>0.11964155</c:v>
                </c:pt>
                <c:pt idx="144">
                  <c:v>0.120668806</c:v>
                </c:pt>
                <c:pt idx="145">
                  <c:v>0.12169606199999999</c:v>
                </c:pt>
                <c:pt idx="146">
                  <c:v>0.122723318</c:v>
                </c:pt>
                <c:pt idx="147">
                  <c:v>0.122723318</c:v>
                </c:pt>
                <c:pt idx="148">
                  <c:v>0.12375177800000001</c:v>
                </c:pt>
                <c:pt idx="149">
                  <c:v>0.124780239</c:v>
                </c:pt>
                <c:pt idx="150">
                  <c:v>0.124780239</c:v>
                </c:pt>
                <c:pt idx="151">
                  <c:v>0.125809909</c:v>
                </c:pt>
                <c:pt idx="152">
                  <c:v>0.12683957900000001</c:v>
                </c:pt>
                <c:pt idx="153">
                  <c:v>0.12786924999999999</c:v>
                </c:pt>
                <c:pt idx="154">
                  <c:v>0.12889892</c:v>
                </c:pt>
                <c:pt idx="155">
                  <c:v>0.12992859000000001</c:v>
                </c:pt>
                <c:pt idx="156">
                  <c:v>0.13095826099999999</c:v>
                </c:pt>
                <c:pt idx="157">
                  <c:v>0.131987931</c:v>
                </c:pt>
                <c:pt idx="158">
                  <c:v>0.13301760100000001</c:v>
                </c:pt>
                <c:pt idx="159">
                  <c:v>0.134047272</c:v>
                </c:pt>
                <c:pt idx="160">
                  <c:v>0.13507694200000001</c:v>
                </c:pt>
                <c:pt idx="161">
                  <c:v>0.13610661199999999</c:v>
                </c:pt>
                <c:pt idx="162">
                  <c:v>0.13610661199999999</c:v>
                </c:pt>
                <c:pt idx="163">
                  <c:v>0.13713751099999999</c:v>
                </c:pt>
                <c:pt idx="164">
                  <c:v>0.13816840999999999</c:v>
                </c:pt>
                <c:pt idx="165">
                  <c:v>0.13919930899999999</c:v>
                </c:pt>
                <c:pt idx="166">
                  <c:v>0.140230208</c:v>
                </c:pt>
                <c:pt idx="167">
                  <c:v>0.141261107</c:v>
                </c:pt>
                <c:pt idx="168">
                  <c:v>0.142292006</c:v>
                </c:pt>
                <c:pt idx="169">
                  <c:v>0.143322905</c:v>
                </c:pt>
                <c:pt idx="170">
                  <c:v>0.144353804</c:v>
                </c:pt>
                <c:pt idx="171">
                  <c:v>0.144353804</c:v>
                </c:pt>
                <c:pt idx="172">
                  <c:v>0.14538594699999999</c:v>
                </c:pt>
                <c:pt idx="173">
                  <c:v>0.14538594699999999</c:v>
                </c:pt>
                <c:pt idx="174">
                  <c:v>0.14641933800000001</c:v>
                </c:pt>
                <c:pt idx="175">
                  <c:v>0.14745272800000001</c:v>
                </c:pt>
                <c:pt idx="176">
                  <c:v>0.148486119</c:v>
                </c:pt>
                <c:pt idx="177">
                  <c:v>0.148486119</c:v>
                </c:pt>
                <c:pt idx="178">
                  <c:v>0.149520765</c:v>
                </c:pt>
                <c:pt idx="179">
                  <c:v>0.150555411</c:v>
                </c:pt>
                <c:pt idx="180">
                  <c:v>0.151590058</c:v>
                </c:pt>
                <c:pt idx="181">
                  <c:v>0.152624704</c:v>
                </c:pt>
                <c:pt idx="182">
                  <c:v>0.15365935</c:v>
                </c:pt>
                <c:pt idx="183">
                  <c:v>0.15365935</c:v>
                </c:pt>
                <c:pt idx="184">
                  <c:v>0.154695263</c:v>
                </c:pt>
                <c:pt idx="185">
                  <c:v>0.155731176</c:v>
                </c:pt>
                <c:pt idx="186">
                  <c:v>0.156767088</c:v>
                </c:pt>
                <c:pt idx="187">
                  <c:v>0.157803001</c:v>
                </c:pt>
                <c:pt idx="188">
                  <c:v>0.158838914</c:v>
                </c:pt>
                <c:pt idx="189">
                  <c:v>0.159874826</c:v>
                </c:pt>
                <c:pt idx="190">
                  <c:v>0.160910739</c:v>
                </c:pt>
                <c:pt idx="191">
                  <c:v>0.161946652</c:v>
                </c:pt>
                <c:pt idx="192">
                  <c:v>0.161946652</c:v>
                </c:pt>
                <c:pt idx="193">
                  <c:v>0.16298384599999999</c:v>
                </c:pt>
                <c:pt idx="194">
                  <c:v>0.16402104100000001</c:v>
                </c:pt>
                <c:pt idx="195">
                  <c:v>0.165058236</c:v>
                </c:pt>
                <c:pt idx="196">
                  <c:v>0.16609542999999999</c:v>
                </c:pt>
                <c:pt idx="197">
                  <c:v>0.16609542999999999</c:v>
                </c:pt>
                <c:pt idx="198">
                  <c:v>0.16609542999999999</c:v>
                </c:pt>
                <c:pt idx="199">
                  <c:v>0.16713521200000001</c:v>
                </c:pt>
                <c:pt idx="200">
                  <c:v>0.16817499299999999</c:v>
                </c:pt>
                <c:pt idx="201">
                  <c:v>0.16921477400000001</c:v>
                </c:pt>
                <c:pt idx="202">
                  <c:v>0.170254556</c:v>
                </c:pt>
                <c:pt idx="203">
                  <c:v>0.17129433699999999</c:v>
                </c:pt>
                <c:pt idx="204">
                  <c:v>0.17233411800000001</c:v>
                </c:pt>
                <c:pt idx="205">
                  <c:v>0.17233411800000001</c:v>
                </c:pt>
                <c:pt idx="206">
                  <c:v>0.173375207</c:v>
                </c:pt>
                <c:pt idx="207">
                  <c:v>0.174416296</c:v>
                </c:pt>
                <c:pt idx="208">
                  <c:v>0.17545738599999999</c:v>
                </c:pt>
                <c:pt idx="209">
                  <c:v>0.17649847499999999</c:v>
                </c:pt>
                <c:pt idx="210">
                  <c:v>0.17753956400000001</c:v>
                </c:pt>
                <c:pt idx="211">
                  <c:v>0.17858065300000001</c:v>
                </c:pt>
                <c:pt idx="212">
                  <c:v>0.179621742</c:v>
                </c:pt>
                <c:pt idx="213">
                  <c:v>0.180662831</c:v>
                </c:pt>
                <c:pt idx="214">
                  <c:v>0.180662831</c:v>
                </c:pt>
                <c:pt idx="215">
                  <c:v>0.180662831</c:v>
                </c:pt>
                <c:pt idx="216">
                  <c:v>0.18170657300000001</c:v>
                </c:pt>
                <c:pt idx="217">
                  <c:v>0.18170657300000001</c:v>
                </c:pt>
                <c:pt idx="218">
                  <c:v>0.18275164799999999</c:v>
                </c:pt>
                <c:pt idx="219">
                  <c:v>0.183796722</c:v>
                </c:pt>
                <c:pt idx="220">
                  <c:v>0.183796722</c:v>
                </c:pt>
                <c:pt idx="221">
                  <c:v>0.18484313699999999</c:v>
                </c:pt>
                <c:pt idx="222">
                  <c:v>0.18588955099999999</c:v>
                </c:pt>
                <c:pt idx="223">
                  <c:v>0.18693596600000001</c:v>
                </c:pt>
                <c:pt idx="224">
                  <c:v>0.18798238</c:v>
                </c:pt>
                <c:pt idx="225">
                  <c:v>0.18798238</c:v>
                </c:pt>
                <c:pt idx="226">
                  <c:v>0.18903014500000001</c:v>
                </c:pt>
                <c:pt idx="227">
                  <c:v>0.18903014500000001</c:v>
                </c:pt>
                <c:pt idx="228">
                  <c:v>0.190079265</c:v>
                </c:pt>
                <c:pt idx="229">
                  <c:v>0.19112838500000001</c:v>
                </c:pt>
                <c:pt idx="230">
                  <c:v>0.192177505</c:v>
                </c:pt>
                <c:pt idx="231">
                  <c:v>0.19322662500000001</c:v>
                </c:pt>
                <c:pt idx="232">
                  <c:v>0.194275745</c:v>
                </c:pt>
                <c:pt idx="233">
                  <c:v>0.19532486499999999</c:v>
                </c:pt>
                <c:pt idx="234">
                  <c:v>0.196373986</c:v>
                </c:pt>
                <c:pt idx="235">
                  <c:v>0.19742310599999999</c:v>
                </c:pt>
                <c:pt idx="236">
                  <c:v>0.198472226</c:v>
                </c:pt>
                <c:pt idx="237">
                  <c:v>0.198472226</c:v>
                </c:pt>
                <c:pt idx="238">
                  <c:v>0.19952272099999999</c:v>
                </c:pt>
                <c:pt idx="239">
                  <c:v>0.19952272099999999</c:v>
                </c:pt>
                <c:pt idx="240">
                  <c:v>0.19952272099999999</c:v>
                </c:pt>
                <c:pt idx="241">
                  <c:v>0.20057597999999999</c:v>
                </c:pt>
                <c:pt idx="242">
                  <c:v>0.20162923999999999</c:v>
                </c:pt>
                <c:pt idx="243">
                  <c:v>0.20268249999999999</c:v>
                </c:pt>
                <c:pt idx="244">
                  <c:v>0.20373575899999999</c:v>
                </c:pt>
                <c:pt idx="245">
                  <c:v>0.20373575899999999</c:v>
                </c:pt>
                <c:pt idx="246">
                  <c:v>0.20373575899999999</c:v>
                </c:pt>
                <c:pt idx="247">
                  <c:v>0.20479181299999999</c:v>
                </c:pt>
                <c:pt idx="248">
                  <c:v>0.20584786599999999</c:v>
                </c:pt>
                <c:pt idx="249">
                  <c:v>0.20690391899999999</c:v>
                </c:pt>
                <c:pt idx="250">
                  <c:v>0.20795997299999999</c:v>
                </c:pt>
                <c:pt idx="251">
                  <c:v>0.20901602599999999</c:v>
                </c:pt>
                <c:pt idx="252">
                  <c:v>0.20901602599999999</c:v>
                </c:pt>
                <c:pt idx="253">
                  <c:v>0.20901602599999999</c:v>
                </c:pt>
                <c:pt idx="254">
                  <c:v>0.21007490700000001</c:v>
                </c:pt>
                <c:pt idx="255">
                  <c:v>0.21113378799999999</c:v>
                </c:pt>
                <c:pt idx="256">
                  <c:v>0.212192669</c:v>
                </c:pt>
                <c:pt idx="257">
                  <c:v>0.21325154900000001</c:v>
                </c:pt>
                <c:pt idx="258">
                  <c:v>0.21431043</c:v>
                </c:pt>
                <c:pt idx="259">
                  <c:v>0.21536931100000001</c:v>
                </c:pt>
                <c:pt idx="260">
                  <c:v>0.21642819199999999</c:v>
                </c:pt>
                <c:pt idx="261">
                  <c:v>0.217487073</c:v>
                </c:pt>
                <c:pt idx="262">
                  <c:v>0.21854595299999999</c:v>
                </c:pt>
                <c:pt idx="263">
                  <c:v>0.21854595299999999</c:v>
                </c:pt>
                <c:pt idx="264">
                  <c:v>0.21960627099999999</c:v>
                </c:pt>
                <c:pt idx="265">
                  <c:v>0.220666589</c:v>
                </c:pt>
                <c:pt idx="266">
                  <c:v>0.220666589</c:v>
                </c:pt>
                <c:pt idx="267">
                  <c:v>0.220666589</c:v>
                </c:pt>
                <c:pt idx="268">
                  <c:v>0.22172979900000001</c:v>
                </c:pt>
                <c:pt idx="269">
                  <c:v>0.22279301000000001</c:v>
                </c:pt>
                <c:pt idx="270">
                  <c:v>0.22279301000000001</c:v>
                </c:pt>
                <c:pt idx="271">
                  <c:v>0.223857677</c:v>
                </c:pt>
                <c:pt idx="272">
                  <c:v>0.224922344</c:v>
                </c:pt>
                <c:pt idx="273">
                  <c:v>0.22598701099999999</c:v>
                </c:pt>
                <c:pt idx="274">
                  <c:v>0.22705167800000001</c:v>
                </c:pt>
                <c:pt idx="275">
                  <c:v>0.228116345</c:v>
                </c:pt>
                <c:pt idx="276">
                  <c:v>0.228116345</c:v>
                </c:pt>
                <c:pt idx="277">
                  <c:v>0.22918248299999999</c:v>
                </c:pt>
                <c:pt idx="278">
                  <c:v>0.23024862099999999</c:v>
                </c:pt>
                <c:pt idx="279">
                  <c:v>0.23131475800000001</c:v>
                </c:pt>
                <c:pt idx="280">
                  <c:v>0.232380896</c:v>
                </c:pt>
                <c:pt idx="281">
                  <c:v>0.233447034</c:v>
                </c:pt>
                <c:pt idx="282">
                  <c:v>0.23451317099999999</c:v>
                </c:pt>
                <c:pt idx="283">
                  <c:v>0.23557930899999999</c:v>
                </c:pt>
                <c:pt idx="284">
                  <c:v>0.23664544700000001</c:v>
                </c:pt>
                <c:pt idx="285">
                  <c:v>0.23664544700000001</c:v>
                </c:pt>
                <c:pt idx="286">
                  <c:v>0.23664544700000001</c:v>
                </c:pt>
                <c:pt idx="287">
                  <c:v>0.23771457100000001</c:v>
                </c:pt>
                <c:pt idx="288">
                  <c:v>0.23878369499999999</c:v>
                </c:pt>
                <c:pt idx="289">
                  <c:v>0.23985281899999999</c:v>
                </c:pt>
                <c:pt idx="290">
                  <c:v>0.240921943</c:v>
                </c:pt>
                <c:pt idx="291">
                  <c:v>0.241991067</c:v>
                </c:pt>
                <c:pt idx="292">
                  <c:v>0.24306019100000001</c:v>
                </c:pt>
                <c:pt idx="293">
                  <c:v>0.24306019100000001</c:v>
                </c:pt>
                <c:pt idx="294">
                  <c:v>0.24413082699999999</c:v>
                </c:pt>
                <c:pt idx="295">
                  <c:v>0.24520146300000001</c:v>
                </c:pt>
                <c:pt idx="296">
                  <c:v>0.24627209899999999</c:v>
                </c:pt>
                <c:pt idx="297">
                  <c:v>0.24734273600000001</c:v>
                </c:pt>
                <c:pt idx="298">
                  <c:v>0.24734273600000001</c:v>
                </c:pt>
                <c:pt idx="299">
                  <c:v>0.248414897</c:v>
                </c:pt>
                <c:pt idx="300">
                  <c:v>0.24948705800000001</c:v>
                </c:pt>
                <c:pt idx="301">
                  <c:v>0.24948705800000001</c:v>
                </c:pt>
                <c:pt idx="302">
                  <c:v>0.250560754</c:v>
                </c:pt>
                <c:pt idx="303">
                  <c:v>0.25163444899999998</c:v>
                </c:pt>
                <c:pt idx="304">
                  <c:v>0.25270814400000002</c:v>
                </c:pt>
                <c:pt idx="305">
                  <c:v>0.25378183900000001</c:v>
                </c:pt>
                <c:pt idx="306">
                  <c:v>0.25485553399999999</c:v>
                </c:pt>
                <c:pt idx="307">
                  <c:v>0.25592923000000001</c:v>
                </c:pt>
                <c:pt idx="308">
                  <c:v>0.25700292499999999</c:v>
                </c:pt>
                <c:pt idx="309">
                  <c:v>0.25807661999999998</c:v>
                </c:pt>
                <c:pt idx="310">
                  <c:v>0.25915031500000002</c:v>
                </c:pt>
                <c:pt idx="311">
                  <c:v>0.26022401000000001</c:v>
                </c:pt>
                <c:pt idx="312">
                  <c:v>0.26129770499999999</c:v>
                </c:pt>
                <c:pt idx="313">
                  <c:v>0.262371401</c:v>
                </c:pt>
                <c:pt idx="314">
                  <c:v>0.26344509599999999</c:v>
                </c:pt>
                <c:pt idx="315">
                  <c:v>0.26451879099999998</c:v>
                </c:pt>
                <c:pt idx="316">
                  <c:v>0.26451879099999998</c:v>
                </c:pt>
                <c:pt idx="317">
                  <c:v>0.26451879099999998</c:v>
                </c:pt>
                <c:pt idx="318">
                  <c:v>0.26559563000000003</c:v>
                </c:pt>
                <c:pt idx="319">
                  <c:v>0.26667246999999999</c:v>
                </c:pt>
                <c:pt idx="320">
                  <c:v>0.26774930899999999</c:v>
                </c:pt>
                <c:pt idx="321">
                  <c:v>0.26882614799999999</c:v>
                </c:pt>
                <c:pt idx="322">
                  <c:v>0.26990298699999998</c:v>
                </c:pt>
                <c:pt idx="323">
                  <c:v>0.27097982700000001</c:v>
                </c:pt>
                <c:pt idx="324">
                  <c:v>0.272056666</c:v>
                </c:pt>
                <c:pt idx="325">
                  <c:v>0.272056666</c:v>
                </c:pt>
                <c:pt idx="326">
                  <c:v>0.272056666</c:v>
                </c:pt>
                <c:pt idx="327">
                  <c:v>0.27313670000000001</c:v>
                </c:pt>
                <c:pt idx="328">
                  <c:v>0.27421673499999999</c:v>
                </c:pt>
                <c:pt idx="329">
                  <c:v>0.27529677000000002</c:v>
                </c:pt>
                <c:pt idx="330">
                  <c:v>0.27637680399999998</c:v>
                </c:pt>
                <c:pt idx="331">
                  <c:v>0.27745683900000001</c:v>
                </c:pt>
                <c:pt idx="332">
                  <c:v>0.27745683900000001</c:v>
                </c:pt>
                <c:pt idx="333">
                  <c:v>0.27853849000000003</c:v>
                </c:pt>
                <c:pt idx="334">
                  <c:v>0.27962014200000002</c:v>
                </c:pt>
                <c:pt idx="335">
                  <c:v>0.28070179299999998</c:v>
                </c:pt>
                <c:pt idx="336">
                  <c:v>0.28178344500000002</c:v>
                </c:pt>
                <c:pt idx="337">
                  <c:v>0.28178344500000002</c:v>
                </c:pt>
                <c:pt idx="338">
                  <c:v>0.28286672800000001</c:v>
                </c:pt>
                <c:pt idx="339">
                  <c:v>0.28395000999999997</c:v>
                </c:pt>
                <c:pt idx="340">
                  <c:v>0.28395000999999997</c:v>
                </c:pt>
                <c:pt idx="341">
                  <c:v>0.28503493499999999</c:v>
                </c:pt>
                <c:pt idx="342">
                  <c:v>0.28611985899999998</c:v>
                </c:pt>
                <c:pt idx="343">
                  <c:v>0.28720478300000002</c:v>
                </c:pt>
                <c:pt idx="344">
                  <c:v>0.28828970700000001</c:v>
                </c:pt>
                <c:pt idx="345">
                  <c:v>0.28937463200000002</c:v>
                </c:pt>
                <c:pt idx="346">
                  <c:v>0.29045955600000001</c:v>
                </c:pt>
                <c:pt idx="347">
                  <c:v>0.29154447999999999</c:v>
                </c:pt>
                <c:pt idx="348">
                  <c:v>0.29154447999999999</c:v>
                </c:pt>
                <c:pt idx="349">
                  <c:v>0.29263106799999999</c:v>
                </c:pt>
                <c:pt idx="350">
                  <c:v>0.29371765700000002</c:v>
                </c:pt>
                <c:pt idx="351">
                  <c:v>0.29480424500000002</c:v>
                </c:pt>
                <c:pt idx="352">
                  <c:v>0.29589083300000002</c:v>
                </c:pt>
                <c:pt idx="353">
                  <c:v>0.29589083300000002</c:v>
                </c:pt>
                <c:pt idx="354">
                  <c:v>0.29697910100000002</c:v>
                </c:pt>
                <c:pt idx="355">
                  <c:v>0.298067368</c:v>
                </c:pt>
                <c:pt idx="356">
                  <c:v>0.299155636</c:v>
                </c:pt>
                <c:pt idx="357">
                  <c:v>0.30024390400000001</c:v>
                </c:pt>
                <c:pt idx="358">
                  <c:v>0.30024390400000001</c:v>
                </c:pt>
                <c:pt idx="359">
                  <c:v>0.30133386600000001</c:v>
                </c:pt>
                <c:pt idx="360">
                  <c:v>0.30242382899999998</c:v>
                </c:pt>
                <c:pt idx="361">
                  <c:v>0.303513792</c:v>
                </c:pt>
                <c:pt idx="362">
                  <c:v>0.30460375499999998</c:v>
                </c:pt>
                <c:pt idx="363">
                  <c:v>0.30569371699999998</c:v>
                </c:pt>
                <c:pt idx="364">
                  <c:v>0.30569371699999998</c:v>
                </c:pt>
                <c:pt idx="365">
                  <c:v>0.30678539399999999</c:v>
                </c:pt>
                <c:pt idx="366">
                  <c:v>0.30787706999999997</c:v>
                </c:pt>
                <c:pt idx="367">
                  <c:v>0.30896874699999999</c:v>
                </c:pt>
                <c:pt idx="368">
                  <c:v>0.310060424</c:v>
                </c:pt>
                <c:pt idx="369">
                  <c:v>0.31115209999999999</c:v>
                </c:pt>
                <c:pt idx="370">
                  <c:v>0.312243777</c:v>
                </c:pt>
                <c:pt idx="371">
                  <c:v>0.31333545299999999</c:v>
                </c:pt>
                <c:pt idx="372">
                  <c:v>0.31333545299999999</c:v>
                </c:pt>
                <c:pt idx="373">
                  <c:v>0.31442886799999997</c:v>
                </c:pt>
                <c:pt idx="374">
                  <c:v>0.31552228300000001</c:v>
                </c:pt>
                <c:pt idx="375">
                  <c:v>0.316615698</c:v>
                </c:pt>
                <c:pt idx="376">
                  <c:v>0.31770911299999999</c:v>
                </c:pt>
                <c:pt idx="377">
                  <c:v>0.31880252799999997</c:v>
                </c:pt>
                <c:pt idx="378">
                  <c:v>0.31989594199999999</c:v>
                </c:pt>
                <c:pt idx="379">
                  <c:v>0.32098935699999998</c:v>
                </c:pt>
                <c:pt idx="380">
                  <c:v>0.32208277200000002</c:v>
                </c:pt>
                <c:pt idx="381">
                  <c:v>0.323176187</c:v>
                </c:pt>
                <c:pt idx="382">
                  <c:v>0.323176187</c:v>
                </c:pt>
                <c:pt idx="383">
                  <c:v>0.32427137099999997</c:v>
                </c:pt>
                <c:pt idx="384">
                  <c:v>0.325366555</c:v>
                </c:pt>
                <c:pt idx="385">
                  <c:v>0.32646174</c:v>
                </c:pt>
                <c:pt idx="386">
                  <c:v>0.32755692400000003</c:v>
                </c:pt>
                <c:pt idx="387">
                  <c:v>0.328652108</c:v>
                </c:pt>
                <c:pt idx="388">
                  <c:v>0.32974729200000003</c:v>
                </c:pt>
                <c:pt idx="389">
                  <c:v>0.330842476</c:v>
                </c:pt>
                <c:pt idx="390">
                  <c:v>0.33193766000000002</c:v>
                </c:pt>
                <c:pt idx="391">
                  <c:v>0.33303284500000002</c:v>
                </c:pt>
                <c:pt idx="392">
                  <c:v>0.33412802899999999</c:v>
                </c:pt>
                <c:pt idx="393">
                  <c:v>0.33522321300000002</c:v>
                </c:pt>
                <c:pt idx="394">
                  <c:v>0.33631839699999999</c:v>
                </c:pt>
                <c:pt idx="395">
                  <c:v>0.33741358100000002</c:v>
                </c:pt>
                <c:pt idx="396">
                  <c:v>0.33850876499999999</c:v>
                </c:pt>
                <c:pt idx="397">
                  <c:v>0.33850876499999999</c:v>
                </c:pt>
                <c:pt idx="398">
                  <c:v>0.33960576599999998</c:v>
                </c:pt>
                <c:pt idx="399">
                  <c:v>0.34070276599999999</c:v>
                </c:pt>
                <c:pt idx="400">
                  <c:v>0.34179976699999998</c:v>
                </c:pt>
                <c:pt idx="401">
                  <c:v>0.34289676699999999</c:v>
                </c:pt>
                <c:pt idx="402">
                  <c:v>0.34399376700000001</c:v>
                </c:pt>
                <c:pt idx="403">
                  <c:v>0.34509076799999999</c:v>
                </c:pt>
                <c:pt idx="404">
                  <c:v>0.34509076799999999</c:v>
                </c:pt>
                <c:pt idx="405">
                  <c:v>0.34618960900000001</c:v>
                </c:pt>
                <c:pt idx="406">
                  <c:v>0.34618960900000001</c:v>
                </c:pt>
                <c:pt idx="407">
                  <c:v>0.34618960900000001</c:v>
                </c:pt>
                <c:pt idx="408">
                  <c:v>0.34729215600000002</c:v>
                </c:pt>
                <c:pt idx="409">
                  <c:v>0.34839470299999997</c:v>
                </c:pt>
                <c:pt idx="410">
                  <c:v>0.34949724999999998</c:v>
                </c:pt>
                <c:pt idx="411">
                  <c:v>0.35059979699999999</c:v>
                </c:pt>
                <c:pt idx="412">
                  <c:v>0.351702344</c:v>
                </c:pt>
                <c:pt idx="413">
                  <c:v>0.351702344</c:v>
                </c:pt>
                <c:pt idx="414">
                  <c:v>0.351702344</c:v>
                </c:pt>
                <c:pt idx="415">
                  <c:v>0.352808654</c:v>
                </c:pt>
                <c:pt idx="416">
                  <c:v>0.353914964</c:v>
                </c:pt>
                <c:pt idx="417">
                  <c:v>0.355021274</c:v>
                </c:pt>
                <c:pt idx="418">
                  <c:v>0.356127584</c:v>
                </c:pt>
                <c:pt idx="419">
                  <c:v>0.357233894</c:v>
                </c:pt>
                <c:pt idx="420">
                  <c:v>0.358340204</c:v>
                </c:pt>
                <c:pt idx="421">
                  <c:v>0.35944651399999999</c:v>
                </c:pt>
                <c:pt idx="422">
                  <c:v>0.36055282399999999</c:v>
                </c:pt>
                <c:pt idx="423">
                  <c:v>0.36165913399999999</c:v>
                </c:pt>
                <c:pt idx="424">
                  <c:v>0.36276544399999999</c:v>
                </c:pt>
                <c:pt idx="425">
                  <c:v>0.36387175399999999</c:v>
                </c:pt>
                <c:pt idx="426">
                  <c:v>0.36497806399999999</c:v>
                </c:pt>
                <c:pt idx="427">
                  <c:v>0.36608437399999999</c:v>
                </c:pt>
                <c:pt idx="428">
                  <c:v>0.36719068399999999</c:v>
                </c:pt>
                <c:pt idx="429">
                  <c:v>0.36719068399999999</c:v>
                </c:pt>
                <c:pt idx="430">
                  <c:v>0.368298931</c:v>
                </c:pt>
                <c:pt idx="431">
                  <c:v>0.36940717899999997</c:v>
                </c:pt>
                <c:pt idx="432">
                  <c:v>0.37051542599999998</c:v>
                </c:pt>
                <c:pt idx="433">
                  <c:v>0.37051542599999998</c:v>
                </c:pt>
                <c:pt idx="434">
                  <c:v>0.37162562799999999</c:v>
                </c:pt>
                <c:pt idx="435">
                  <c:v>0.37273582999999999</c:v>
                </c:pt>
                <c:pt idx="436">
                  <c:v>0.37384603300000002</c:v>
                </c:pt>
                <c:pt idx="437">
                  <c:v>0.37495623500000003</c:v>
                </c:pt>
                <c:pt idx="438">
                  <c:v>0.37606643699999998</c:v>
                </c:pt>
                <c:pt idx="439">
                  <c:v>0.37717663899999998</c:v>
                </c:pt>
                <c:pt idx="440">
                  <c:v>0.37717663899999998</c:v>
                </c:pt>
                <c:pt idx="441">
                  <c:v>0.378288823</c:v>
                </c:pt>
                <c:pt idx="442">
                  <c:v>0.37940100799999998</c:v>
                </c:pt>
                <c:pt idx="443">
                  <c:v>0.380513192</c:v>
                </c:pt>
                <c:pt idx="444">
                  <c:v>0.38162537699999999</c:v>
                </c:pt>
                <c:pt idx="445">
                  <c:v>0.38273756199999998</c:v>
                </c:pt>
                <c:pt idx="446">
                  <c:v>0.38273756199999998</c:v>
                </c:pt>
                <c:pt idx="447">
                  <c:v>0.38385175399999999</c:v>
                </c:pt>
                <c:pt idx="448">
                  <c:v>0.38385175399999999</c:v>
                </c:pt>
                <c:pt idx="449">
                  <c:v>0.38385175399999999</c:v>
                </c:pt>
                <c:pt idx="450">
                  <c:v>0.38385175399999999</c:v>
                </c:pt>
                <c:pt idx="451">
                  <c:v>0.384972023</c:v>
                </c:pt>
                <c:pt idx="452">
                  <c:v>0.384972023</c:v>
                </c:pt>
                <c:pt idx="453">
                  <c:v>0.38609433700000001</c:v>
                </c:pt>
                <c:pt idx="454">
                  <c:v>0.38721665100000002</c:v>
                </c:pt>
                <c:pt idx="455">
                  <c:v>0.38721665100000002</c:v>
                </c:pt>
                <c:pt idx="456">
                  <c:v>0.38834102399999998</c:v>
                </c:pt>
                <c:pt idx="457">
                  <c:v>0.38946539699999999</c:v>
                </c:pt>
                <c:pt idx="458">
                  <c:v>0.38946539699999999</c:v>
                </c:pt>
                <c:pt idx="459">
                  <c:v>0.38946539699999999</c:v>
                </c:pt>
                <c:pt idx="460">
                  <c:v>0.38946539699999999</c:v>
                </c:pt>
                <c:pt idx="461">
                  <c:v>0.39059601700000002</c:v>
                </c:pt>
                <c:pt idx="462">
                  <c:v>0.39059601700000002</c:v>
                </c:pt>
                <c:pt idx="463">
                  <c:v>0.39172873800000002</c:v>
                </c:pt>
                <c:pt idx="464">
                  <c:v>0.39172873800000002</c:v>
                </c:pt>
                <c:pt idx="465">
                  <c:v>0.39286357199999999</c:v>
                </c:pt>
                <c:pt idx="466">
                  <c:v>0.39399840699999999</c:v>
                </c:pt>
                <c:pt idx="467">
                  <c:v>0.39513324100000002</c:v>
                </c:pt>
                <c:pt idx="468">
                  <c:v>0.39626807600000002</c:v>
                </c:pt>
                <c:pt idx="469">
                  <c:v>0.39626807600000002</c:v>
                </c:pt>
                <c:pt idx="470">
                  <c:v>0.39626807600000002</c:v>
                </c:pt>
                <c:pt idx="471">
                  <c:v>0.39740719299999999</c:v>
                </c:pt>
                <c:pt idx="472">
                  <c:v>0.39854630899999999</c:v>
                </c:pt>
                <c:pt idx="473">
                  <c:v>0.39968542600000001</c:v>
                </c:pt>
                <c:pt idx="474">
                  <c:v>0.39968542600000001</c:v>
                </c:pt>
                <c:pt idx="475">
                  <c:v>0.400826709</c:v>
                </c:pt>
                <c:pt idx="476">
                  <c:v>0.40196799100000002</c:v>
                </c:pt>
                <c:pt idx="477">
                  <c:v>0.40310927400000002</c:v>
                </c:pt>
                <c:pt idx="478">
                  <c:v>0.40425055599999998</c:v>
                </c:pt>
                <c:pt idx="479">
                  <c:v>0.40539183899999998</c:v>
                </c:pt>
                <c:pt idx="480">
                  <c:v>0.406533121</c:v>
                </c:pt>
                <c:pt idx="481">
                  <c:v>0.40767440300000002</c:v>
                </c:pt>
                <c:pt idx="482">
                  <c:v>0.40881568600000001</c:v>
                </c:pt>
                <c:pt idx="483">
                  <c:v>0.40995696799999998</c:v>
                </c:pt>
                <c:pt idx="484">
                  <c:v>0.40995696799999998</c:v>
                </c:pt>
                <c:pt idx="485">
                  <c:v>0.41110046300000003</c:v>
                </c:pt>
                <c:pt idx="486">
                  <c:v>0.41224395699999999</c:v>
                </c:pt>
                <c:pt idx="487">
                  <c:v>0.41338745100000002</c:v>
                </c:pt>
                <c:pt idx="488">
                  <c:v>0.41453094499999998</c:v>
                </c:pt>
                <c:pt idx="489">
                  <c:v>0.41567443999999998</c:v>
                </c:pt>
                <c:pt idx="490">
                  <c:v>0.41567443999999998</c:v>
                </c:pt>
                <c:pt idx="491">
                  <c:v>0.41682017599999999</c:v>
                </c:pt>
                <c:pt idx="492">
                  <c:v>0.41796591199999999</c:v>
                </c:pt>
                <c:pt idx="493">
                  <c:v>0.41911164899999998</c:v>
                </c:pt>
                <c:pt idx="494">
                  <c:v>0.42025738499999998</c:v>
                </c:pt>
                <c:pt idx="495">
                  <c:v>0.42140312200000002</c:v>
                </c:pt>
                <c:pt idx="496">
                  <c:v>0.42140312200000002</c:v>
                </c:pt>
                <c:pt idx="497">
                  <c:v>0.42140312200000002</c:v>
                </c:pt>
                <c:pt idx="498">
                  <c:v>0.42255341400000002</c:v>
                </c:pt>
                <c:pt idx="499">
                  <c:v>0.42255341400000002</c:v>
                </c:pt>
                <c:pt idx="500">
                  <c:v>0.42370600200000003</c:v>
                </c:pt>
                <c:pt idx="501">
                  <c:v>0.42370600200000003</c:v>
                </c:pt>
                <c:pt idx="502">
                  <c:v>0.42370600200000003</c:v>
                </c:pt>
                <c:pt idx="503">
                  <c:v>0.42486321799999999</c:v>
                </c:pt>
                <c:pt idx="504">
                  <c:v>0.42486321799999999</c:v>
                </c:pt>
                <c:pt idx="505">
                  <c:v>0.426022768</c:v>
                </c:pt>
                <c:pt idx="506">
                  <c:v>0.42718231800000001</c:v>
                </c:pt>
                <c:pt idx="507">
                  <c:v>0.42834186800000001</c:v>
                </c:pt>
                <c:pt idx="508">
                  <c:v>0.42834186800000001</c:v>
                </c:pt>
                <c:pt idx="509">
                  <c:v>0.42950377499999998</c:v>
                </c:pt>
                <c:pt idx="510">
                  <c:v>0.43066568199999999</c:v>
                </c:pt>
                <c:pt idx="511">
                  <c:v>0.43066568199999999</c:v>
                </c:pt>
                <c:pt idx="512">
                  <c:v>0.43182996499999998</c:v>
                </c:pt>
                <c:pt idx="513">
                  <c:v>0.43299424800000003</c:v>
                </c:pt>
                <c:pt idx="514">
                  <c:v>0.43299424800000003</c:v>
                </c:pt>
                <c:pt idx="515">
                  <c:v>0.434160926</c:v>
                </c:pt>
                <c:pt idx="516">
                  <c:v>0.43532760500000001</c:v>
                </c:pt>
                <c:pt idx="517">
                  <c:v>0.43649428299999998</c:v>
                </c:pt>
                <c:pt idx="518">
                  <c:v>0.43766096199999999</c:v>
                </c:pt>
                <c:pt idx="519">
                  <c:v>0.43882764000000002</c:v>
                </c:pt>
                <c:pt idx="520">
                  <c:v>0.43999431900000002</c:v>
                </c:pt>
                <c:pt idx="521">
                  <c:v>0.441160997</c:v>
                </c:pt>
                <c:pt idx="522">
                  <c:v>0.441160997</c:v>
                </c:pt>
                <c:pt idx="523">
                  <c:v>0.442330116</c:v>
                </c:pt>
                <c:pt idx="524">
                  <c:v>0.44349923600000002</c:v>
                </c:pt>
                <c:pt idx="525">
                  <c:v>0.44466835500000002</c:v>
                </c:pt>
                <c:pt idx="526">
                  <c:v>0.44583747400000001</c:v>
                </c:pt>
                <c:pt idx="527">
                  <c:v>0.44700659300000001</c:v>
                </c:pt>
                <c:pt idx="528">
                  <c:v>0.44817571299999998</c:v>
                </c:pt>
                <c:pt idx="529">
                  <c:v>0.44934483200000003</c:v>
                </c:pt>
                <c:pt idx="530">
                  <c:v>0.45051395100000002</c:v>
                </c:pt>
                <c:pt idx="531">
                  <c:v>0.45168307000000002</c:v>
                </c:pt>
                <c:pt idx="532">
                  <c:v>0.45168307000000002</c:v>
                </c:pt>
                <c:pt idx="533">
                  <c:v>0.45285468800000001</c:v>
                </c:pt>
                <c:pt idx="534">
                  <c:v>0.45402630500000002</c:v>
                </c:pt>
                <c:pt idx="535">
                  <c:v>0.45519792199999998</c:v>
                </c:pt>
                <c:pt idx="536">
                  <c:v>0.45636954000000002</c:v>
                </c:pt>
                <c:pt idx="537">
                  <c:v>0.45636954000000002</c:v>
                </c:pt>
                <c:pt idx="538">
                  <c:v>0.457543688</c:v>
                </c:pt>
                <c:pt idx="539">
                  <c:v>0.45871783599999999</c:v>
                </c:pt>
                <c:pt idx="540">
                  <c:v>0.459891983</c:v>
                </c:pt>
                <c:pt idx="541">
                  <c:v>0.46106613099999999</c:v>
                </c:pt>
                <c:pt idx="542">
                  <c:v>0.46106613099999999</c:v>
                </c:pt>
                <c:pt idx="543">
                  <c:v>0.46224284300000001</c:v>
                </c:pt>
                <c:pt idx="544">
                  <c:v>0.46341955400000001</c:v>
                </c:pt>
                <c:pt idx="545">
                  <c:v>0.46341955400000001</c:v>
                </c:pt>
                <c:pt idx="546">
                  <c:v>0.46459885200000001</c:v>
                </c:pt>
                <c:pt idx="547">
                  <c:v>0.46577815</c:v>
                </c:pt>
                <c:pt idx="548">
                  <c:v>0.46695744700000003</c:v>
                </c:pt>
                <c:pt idx="549">
                  <c:v>0.46695744700000003</c:v>
                </c:pt>
                <c:pt idx="550">
                  <c:v>0.46695744700000003</c:v>
                </c:pt>
                <c:pt idx="551">
                  <c:v>0.46814198600000001</c:v>
                </c:pt>
                <c:pt idx="552">
                  <c:v>0.46932652499999999</c:v>
                </c:pt>
                <c:pt idx="553">
                  <c:v>0.47051106399999998</c:v>
                </c:pt>
                <c:pt idx="554">
                  <c:v>0.47169560300000002</c:v>
                </c:pt>
                <c:pt idx="555">
                  <c:v>0.472880142</c:v>
                </c:pt>
                <c:pt idx="556">
                  <c:v>0.47406468099999999</c:v>
                </c:pt>
                <c:pt idx="557">
                  <c:v>0.47524922000000003</c:v>
                </c:pt>
                <c:pt idx="558">
                  <c:v>0.47524922000000003</c:v>
                </c:pt>
                <c:pt idx="559">
                  <c:v>0.47643643899999999</c:v>
                </c:pt>
                <c:pt idx="560">
                  <c:v>0.47762365800000001</c:v>
                </c:pt>
                <c:pt idx="561">
                  <c:v>0.47881087700000002</c:v>
                </c:pt>
                <c:pt idx="562">
                  <c:v>0.47999809599999999</c:v>
                </c:pt>
                <c:pt idx="563">
                  <c:v>0.481185315</c:v>
                </c:pt>
                <c:pt idx="564">
                  <c:v>0.48237253400000002</c:v>
                </c:pt>
                <c:pt idx="565">
                  <c:v>0.48355975299999998</c:v>
                </c:pt>
                <c:pt idx="566">
                  <c:v>0.484746972</c:v>
                </c:pt>
                <c:pt idx="567">
                  <c:v>0.48593419100000002</c:v>
                </c:pt>
                <c:pt idx="568">
                  <c:v>0.48712140999999998</c:v>
                </c:pt>
                <c:pt idx="569">
                  <c:v>0.48830862899999999</c:v>
                </c:pt>
                <c:pt idx="570">
                  <c:v>0.48830862899999999</c:v>
                </c:pt>
                <c:pt idx="571">
                  <c:v>0.48949860899999997</c:v>
                </c:pt>
                <c:pt idx="572">
                  <c:v>0.48949860899999997</c:v>
                </c:pt>
                <c:pt idx="573">
                  <c:v>0.49069136899999999</c:v>
                </c:pt>
                <c:pt idx="574">
                  <c:v>0.491884129</c:v>
                </c:pt>
                <c:pt idx="575">
                  <c:v>0.49307688999999999</c:v>
                </c:pt>
                <c:pt idx="576">
                  <c:v>0.49307688999999999</c:v>
                </c:pt>
                <c:pt idx="577">
                  <c:v>0.49307688999999999</c:v>
                </c:pt>
                <c:pt idx="578">
                  <c:v>0.49307688999999999</c:v>
                </c:pt>
                <c:pt idx="579">
                  <c:v>0.49427812900000001</c:v>
                </c:pt>
                <c:pt idx="580">
                  <c:v>0.495479369</c:v>
                </c:pt>
                <c:pt idx="581">
                  <c:v>0.49668060800000002</c:v>
                </c:pt>
                <c:pt idx="582">
                  <c:v>0.49788184800000002</c:v>
                </c:pt>
                <c:pt idx="583">
                  <c:v>0.49908308800000001</c:v>
                </c:pt>
                <c:pt idx="584">
                  <c:v>0.50028432700000003</c:v>
                </c:pt>
                <c:pt idx="585">
                  <c:v>0.50148556700000002</c:v>
                </c:pt>
                <c:pt idx="586">
                  <c:v>0.50268680600000004</c:v>
                </c:pt>
                <c:pt idx="587">
                  <c:v>0.50268680600000004</c:v>
                </c:pt>
                <c:pt idx="588">
                  <c:v>0.50389095500000003</c:v>
                </c:pt>
                <c:pt idx="589">
                  <c:v>0.50389095500000003</c:v>
                </c:pt>
                <c:pt idx="590">
                  <c:v>0.505098033</c:v>
                </c:pt>
                <c:pt idx="591">
                  <c:v>0.50630511099999997</c:v>
                </c:pt>
                <c:pt idx="592">
                  <c:v>0.50751218899999995</c:v>
                </c:pt>
                <c:pt idx="593">
                  <c:v>0.50871926599999995</c:v>
                </c:pt>
                <c:pt idx="594">
                  <c:v>0.50992634400000003</c:v>
                </c:pt>
                <c:pt idx="595">
                  <c:v>0.511133422</c:v>
                </c:pt>
                <c:pt idx="596">
                  <c:v>0.511133422</c:v>
                </c:pt>
                <c:pt idx="597">
                  <c:v>0.51234348799999996</c:v>
                </c:pt>
                <c:pt idx="598">
                  <c:v>0.51355355400000002</c:v>
                </c:pt>
                <c:pt idx="599">
                  <c:v>0.51476361999999998</c:v>
                </c:pt>
                <c:pt idx="600">
                  <c:v>0.51597368600000004</c:v>
                </c:pt>
                <c:pt idx="601">
                  <c:v>0.51597368600000004</c:v>
                </c:pt>
                <c:pt idx="602">
                  <c:v>0.51718678399999995</c:v>
                </c:pt>
                <c:pt idx="603">
                  <c:v>0.51839988299999995</c:v>
                </c:pt>
                <c:pt idx="604">
                  <c:v>0.51961298099999997</c:v>
                </c:pt>
                <c:pt idx="605">
                  <c:v>0.52082607999999997</c:v>
                </c:pt>
                <c:pt idx="606">
                  <c:v>0.52203917799999999</c:v>
                </c:pt>
                <c:pt idx="607">
                  <c:v>0.52325227699999999</c:v>
                </c:pt>
                <c:pt idx="608">
                  <c:v>0.52446537500000001</c:v>
                </c:pt>
                <c:pt idx="609">
                  <c:v>0.52567847400000001</c:v>
                </c:pt>
                <c:pt idx="610">
                  <c:v>0.52689157200000003</c:v>
                </c:pt>
                <c:pt idx="611">
                  <c:v>0.52810467100000003</c:v>
                </c:pt>
                <c:pt idx="612">
                  <c:v>0.52931776900000005</c:v>
                </c:pt>
                <c:pt idx="613">
                  <c:v>0.53053086800000004</c:v>
                </c:pt>
                <c:pt idx="614">
                  <c:v>0.53174396599999996</c:v>
                </c:pt>
                <c:pt idx="615">
                  <c:v>0.53295706499999995</c:v>
                </c:pt>
                <c:pt idx="616">
                  <c:v>0.53417016399999995</c:v>
                </c:pt>
                <c:pt idx="617">
                  <c:v>0.53538326199999997</c:v>
                </c:pt>
                <c:pt idx="618">
                  <c:v>0.53659636099999997</c:v>
                </c:pt>
                <c:pt idx="619">
                  <c:v>0.53780945899999999</c:v>
                </c:pt>
                <c:pt idx="620">
                  <c:v>0.53780945899999999</c:v>
                </c:pt>
                <c:pt idx="621">
                  <c:v>0.53902574999999997</c:v>
                </c:pt>
                <c:pt idx="622">
                  <c:v>0.54024204099999995</c:v>
                </c:pt>
                <c:pt idx="623">
                  <c:v>0.54145833200000004</c:v>
                </c:pt>
                <c:pt idx="624">
                  <c:v>0.54267462300000002</c:v>
                </c:pt>
                <c:pt idx="625">
                  <c:v>0.543890914</c:v>
                </c:pt>
                <c:pt idx="626">
                  <c:v>0.54510720499999998</c:v>
                </c:pt>
                <c:pt idx="627">
                  <c:v>0.54632349499999999</c:v>
                </c:pt>
                <c:pt idx="628">
                  <c:v>0.54753978599999997</c:v>
                </c:pt>
                <c:pt idx="629">
                  <c:v>0.54753978599999997</c:v>
                </c:pt>
                <c:pt idx="630">
                  <c:v>0.54875935600000003</c:v>
                </c:pt>
                <c:pt idx="631">
                  <c:v>0.54997892500000001</c:v>
                </c:pt>
                <c:pt idx="632">
                  <c:v>0.55119849399999998</c:v>
                </c:pt>
                <c:pt idx="633">
                  <c:v>0.55241806400000004</c:v>
                </c:pt>
                <c:pt idx="634">
                  <c:v>0.55363763300000002</c:v>
                </c:pt>
                <c:pt idx="635">
                  <c:v>0.55485720199999999</c:v>
                </c:pt>
                <c:pt idx="636">
                  <c:v>0.55607677099999997</c:v>
                </c:pt>
                <c:pt idx="637">
                  <c:v>0.55607677099999997</c:v>
                </c:pt>
                <c:pt idx="638">
                  <c:v>0.55729969999999995</c:v>
                </c:pt>
                <c:pt idx="639">
                  <c:v>0.55852262900000005</c:v>
                </c:pt>
                <c:pt idx="640">
                  <c:v>0.559745559</c:v>
                </c:pt>
                <c:pt idx="641">
                  <c:v>0.56096848799999999</c:v>
                </c:pt>
                <c:pt idx="642">
                  <c:v>0.56219141699999997</c:v>
                </c:pt>
                <c:pt idx="643">
                  <c:v>0.56341434599999995</c:v>
                </c:pt>
                <c:pt idx="644">
                  <c:v>0.56341434599999995</c:v>
                </c:pt>
                <c:pt idx="645">
                  <c:v>0.56464071000000005</c:v>
                </c:pt>
                <c:pt idx="646">
                  <c:v>0.56586707400000003</c:v>
                </c:pt>
                <c:pt idx="647">
                  <c:v>0.56709343800000001</c:v>
                </c:pt>
                <c:pt idx="648">
                  <c:v>0.56831980199999999</c:v>
                </c:pt>
                <c:pt idx="649">
                  <c:v>0.56831980199999999</c:v>
                </c:pt>
                <c:pt idx="650">
                  <c:v>0.56954965999999996</c:v>
                </c:pt>
                <c:pt idx="651">
                  <c:v>0.57077951900000001</c:v>
                </c:pt>
                <c:pt idx="652">
                  <c:v>0.57077951900000001</c:v>
                </c:pt>
                <c:pt idx="653">
                  <c:v>0.57201291099999996</c:v>
                </c:pt>
                <c:pt idx="654">
                  <c:v>0.57324630300000001</c:v>
                </c:pt>
                <c:pt idx="655">
                  <c:v>0.57447969499999996</c:v>
                </c:pt>
                <c:pt idx="656">
                  <c:v>0.57571308700000001</c:v>
                </c:pt>
                <c:pt idx="657">
                  <c:v>0.57694647899999996</c:v>
                </c:pt>
                <c:pt idx="658">
                  <c:v>0.57694647899999996</c:v>
                </c:pt>
                <c:pt idx="659">
                  <c:v>0.57818347800000003</c:v>
                </c:pt>
                <c:pt idx="660">
                  <c:v>0.57942047699999999</c:v>
                </c:pt>
                <c:pt idx="661">
                  <c:v>0.58065747499999998</c:v>
                </c:pt>
                <c:pt idx="662">
                  <c:v>0.58189447400000005</c:v>
                </c:pt>
                <c:pt idx="663">
                  <c:v>0.58313147200000004</c:v>
                </c:pt>
                <c:pt idx="664">
                  <c:v>0.58313147200000004</c:v>
                </c:pt>
                <c:pt idx="665">
                  <c:v>0.58437215300000001</c:v>
                </c:pt>
                <c:pt idx="666">
                  <c:v>0.585612833</c:v>
                </c:pt>
                <c:pt idx="667">
                  <c:v>0.58685351299999999</c:v>
                </c:pt>
                <c:pt idx="668">
                  <c:v>0.58685351299999999</c:v>
                </c:pt>
                <c:pt idx="669">
                  <c:v>0.58809792999999999</c:v>
                </c:pt>
                <c:pt idx="670">
                  <c:v>0.58809792999999999</c:v>
                </c:pt>
                <c:pt idx="671">
                  <c:v>0.58934611800000003</c:v>
                </c:pt>
                <c:pt idx="672">
                  <c:v>0.58934611800000003</c:v>
                </c:pt>
                <c:pt idx="673">
                  <c:v>0.59059811200000001</c:v>
                </c:pt>
                <c:pt idx="674">
                  <c:v>0.59185010500000002</c:v>
                </c:pt>
                <c:pt idx="675">
                  <c:v>0.59310209899999999</c:v>
                </c:pt>
                <c:pt idx="676">
                  <c:v>0.59310209899999999</c:v>
                </c:pt>
                <c:pt idx="677">
                  <c:v>0.59435795599999997</c:v>
                </c:pt>
                <c:pt idx="678">
                  <c:v>0.59561381400000002</c:v>
                </c:pt>
                <c:pt idx="679">
                  <c:v>0.59686967199999996</c:v>
                </c:pt>
                <c:pt idx="680">
                  <c:v>0.59812553000000002</c:v>
                </c:pt>
                <c:pt idx="681">
                  <c:v>0.59938138699999999</c:v>
                </c:pt>
                <c:pt idx="682">
                  <c:v>0.60063724500000004</c:v>
                </c:pt>
                <c:pt idx="683">
                  <c:v>0.60189310299999998</c:v>
                </c:pt>
                <c:pt idx="684">
                  <c:v>0.60314895999999996</c:v>
                </c:pt>
                <c:pt idx="685">
                  <c:v>0.60314895999999996</c:v>
                </c:pt>
                <c:pt idx="686">
                  <c:v>0.60440880500000005</c:v>
                </c:pt>
                <c:pt idx="687">
                  <c:v>0.60566865000000003</c:v>
                </c:pt>
                <c:pt idx="688">
                  <c:v>0.60566865000000003</c:v>
                </c:pt>
                <c:pt idx="689">
                  <c:v>0.60693253199999997</c:v>
                </c:pt>
                <c:pt idx="690">
                  <c:v>0.60693253199999997</c:v>
                </c:pt>
                <c:pt idx="691">
                  <c:v>0.60820049200000004</c:v>
                </c:pt>
                <c:pt idx="692">
                  <c:v>0.60946845100000002</c:v>
                </c:pt>
                <c:pt idx="693">
                  <c:v>0.61073641099999998</c:v>
                </c:pt>
                <c:pt idx="694">
                  <c:v>0.61200436999999996</c:v>
                </c:pt>
                <c:pt idx="695">
                  <c:v>0.61327233000000003</c:v>
                </c:pt>
                <c:pt idx="696">
                  <c:v>0.61327233000000003</c:v>
                </c:pt>
                <c:pt idx="697">
                  <c:v>0.61327233000000003</c:v>
                </c:pt>
                <c:pt idx="698">
                  <c:v>0.61327233000000003</c:v>
                </c:pt>
                <c:pt idx="699">
                  <c:v>0.61327233000000003</c:v>
                </c:pt>
                <c:pt idx="700">
                  <c:v>0.61455713999999995</c:v>
                </c:pt>
                <c:pt idx="701">
                  <c:v>0.615841949</c:v>
                </c:pt>
                <c:pt idx="702">
                  <c:v>0.61712675900000002</c:v>
                </c:pt>
                <c:pt idx="703">
                  <c:v>0.61841156799999997</c:v>
                </c:pt>
                <c:pt idx="704">
                  <c:v>0.61969637799999999</c:v>
                </c:pt>
                <c:pt idx="705">
                  <c:v>0.62098118700000005</c:v>
                </c:pt>
                <c:pt idx="706">
                  <c:v>0.62226599699999996</c:v>
                </c:pt>
                <c:pt idx="707">
                  <c:v>0.62355080600000001</c:v>
                </c:pt>
                <c:pt idx="708">
                  <c:v>0.62355080600000001</c:v>
                </c:pt>
                <c:pt idx="709">
                  <c:v>0.62484001600000005</c:v>
                </c:pt>
                <c:pt idx="710">
                  <c:v>0.62612922500000001</c:v>
                </c:pt>
                <c:pt idx="711">
                  <c:v>0.62741843500000005</c:v>
                </c:pt>
                <c:pt idx="712">
                  <c:v>0.62870764499999998</c:v>
                </c:pt>
                <c:pt idx="713">
                  <c:v>0.62999685400000005</c:v>
                </c:pt>
                <c:pt idx="714">
                  <c:v>0.63128606399999998</c:v>
                </c:pt>
                <c:pt idx="715">
                  <c:v>0.63257527300000005</c:v>
                </c:pt>
                <c:pt idx="716">
                  <c:v>0.63257527300000005</c:v>
                </c:pt>
                <c:pt idx="717">
                  <c:v>0.63386902199999995</c:v>
                </c:pt>
                <c:pt idx="718">
                  <c:v>0.63516277099999996</c:v>
                </c:pt>
                <c:pt idx="719">
                  <c:v>0.63645651999999997</c:v>
                </c:pt>
                <c:pt idx="720">
                  <c:v>0.63775026899999998</c:v>
                </c:pt>
                <c:pt idx="721">
                  <c:v>0.63904401799999999</c:v>
                </c:pt>
                <c:pt idx="722">
                  <c:v>0.64033776799999997</c:v>
                </c:pt>
                <c:pt idx="723">
                  <c:v>0.64163151699999998</c:v>
                </c:pt>
                <c:pt idx="724">
                  <c:v>0.642925266</c:v>
                </c:pt>
                <c:pt idx="725">
                  <c:v>0.64421901500000001</c:v>
                </c:pt>
                <c:pt idx="726">
                  <c:v>0.64551276400000002</c:v>
                </c:pt>
                <c:pt idx="727">
                  <c:v>0.64680651300000003</c:v>
                </c:pt>
                <c:pt idx="728">
                  <c:v>0.64680651300000003</c:v>
                </c:pt>
                <c:pt idx="729">
                  <c:v>0.64810501799999998</c:v>
                </c:pt>
                <c:pt idx="730">
                  <c:v>0.64940352400000001</c:v>
                </c:pt>
                <c:pt idx="731">
                  <c:v>0.65070202899999996</c:v>
                </c:pt>
                <c:pt idx="732">
                  <c:v>0.65200053499999999</c:v>
                </c:pt>
                <c:pt idx="733">
                  <c:v>0.65329904000000005</c:v>
                </c:pt>
                <c:pt idx="734">
                  <c:v>0.65459754599999997</c:v>
                </c:pt>
                <c:pt idx="735">
                  <c:v>0.65589605100000004</c:v>
                </c:pt>
                <c:pt idx="736">
                  <c:v>0.65719455599999999</c:v>
                </c:pt>
                <c:pt idx="737">
                  <c:v>0.65849306200000002</c:v>
                </c:pt>
                <c:pt idx="738">
                  <c:v>0.65979156699999997</c:v>
                </c:pt>
                <c:pt idx="739">
                  <c:v>0.661090073</c:v>
                </c:pt>
                <c:pt idx="740">
                  <c:v>0.66238857799999995</c:v>
                </c:pt>
                <c:pt idx="741">
                  <c:v>0.66238857799999995</c:v>
                </c:pt>
                <c:pt idx="742">
                  <c:v>0.66369209699999998</c:v>
                </c:pt>
                <c:pt idx="743">
                  <c:v>0.66499561600000001</c:v>
                </c:pt>
                <c:pt idx="744">
                  <c:v>0.66629913500000004</c:v>
                </c:pt>
                <c:pt idx="745">
                  <c:v>0.66760265399999996</c:v>
                </c:pt>
                <c:pt idx="746">
                  <c:v>0.66890617299999999</c:v>
                </c:pt>
                <c:pt idx="747">
                  <c:v>0.67020969200000002</c:v>
                </c:pt>
                <c:pt idx="748">
                  <c:v>0.67151321100000005</c:v>
                </c:pt>
                <c:pt idx="749">
                  <c:v>0.67281672999999997</c:v>
                </c:pt>
                <c:pt idx="750">
                  <c:v>0.674120249</c:v>
                </c:pt>
                <c:pt idx="751">
                  <c:v>0.67542376800000004</c:v>
                </c:pt>
                <c:pt idx="752">
                  <c:v>0.67672728699999996</c:v>
                </c:pt>
                <c:pt idx="753">
                  <c:v>0.67803080599999999</c:v>
                </c:pt>
                <c:pt idx="754">
                  <c:v>0.67803080599999999</c:v>
                </c:pt>
                <c:pt idx="755">
                  <c:v>0.67933962400000003</c:v>
                </c:pt>
                <c:pt idx="756">
                  <c:v>0.68064844199999996</c:v>
                </c:pt>
                <c:pt idx="757">
                  <c:v>0.68195726000000001</c:v>
                </c:pt>
                <c:pt idx="758">
                  <c:v>0.68326607800000005</c:v>
                </c:pt>
                <c:pt idx="759">
                  <c:v>0.68457489599999999</c:v>
                </c:pt>
                <c:pt idx="760">
                  <c:v>0.68588371400000003</c:v>
                </c:pt>
                <c:pt idx="761">
                  <c:v>0.687192531</c:v>
                </c:pt>
                <c:pt idx="762">
                  <c:v>0.68850134900000004</c:v>
                </c:pt>
                <c:pt idx="763">
                  <c:v>0.68981016699999997</c:v>
                </c:pt>
                <c:pt idx="764">
                  <c:v>0.69111898500000002</c:v>
                </c:pt>
                <c:pt idx="765">
                  <c:v>0.69242780299999995</c:v>
                </c:pt>
                <c:pt idx="766">
                  <c:v>0.693736621</c:v>
                </c:pt>
                <c:pt idx="767">
                  <c:v>0.69504543900000004</c:v>
                </c:pt>
                <c:pt idx="768">
                  <c:v>0.696354256</c:v>
                </c:pt>
                <c:pt idx="769">
                  <c:v>0.69766307400000005</c:v>
                </c:pt>
                <c:pt idx="770">
                  <c:v>0.69897189199999998</c:v>
                </c:pt>
                <c:pt idx="771">
                  <c:v>0.70028071000000003</c:v>
                </c:pt>
                <c:pt idx="772">
                  <c:v>0.70158952799999996</c:v>
                </c:pt>
                <c:pt idx="773">
                  <c:v>0.70289834600000001</c:v>
                </c:pt>
                <c:pt idx="774">
                  <c:v>0.70420716400000005</c:v>
                </c:pt>
                <c:pt idx="775">
                  <c:v>0.70551598100000001</c:v>
                </c:pt>
                <c:pt idx="776">
                  <c:v>0.70682479899999995</c:v>
                </c:pt>
                <c:pt idx="777">
                  <c:v>0.70682479899999995</c:v>
                </c:pt>
                <c:pt idx="778">
                  <c:v>0.70813948599999998</c:v>
                </c:pt>
                <c:pt idx="779">
                  <c:v>0.70945417300000002</c:v>
                </c:pt>
                <c:pt idx="780">
                  <c:v>0.71076885999999995</c:v>
                </c:pt>
                <c:pt idx="781">
                  <c:v>0.71208354699999998</c:v>
                </c:pt>
                <c:pt idx="782">
                  <c:v>0.71339823400000002</c:v>
                </c:pt>
                <c:pt idx="783">
                  <c:v>0.71471292099999995</c:v>
                </c:pt>
                <c:pt idx="784">
                  <c:v>0.71471292099999995</c:v>
                </c:pt>
                <c:pt idx="785">
                  <c:v>0.71603369500000003</c:v>
                </c:pt>
                <c:pt idx="786">
                  <c:v>0.71735446800000002</c:v>
                </c:pt>
                <c:pt idx="787">
                  <c:v>0.71735446800000002</c:v>
                </c:pt>
                <c:pt idx="788">
                  <c:v>0.71868144300000003</c:v>
                </c:pt>
                <c:pt idx="789">
                  <c:v>0.71868144300000003</c:v>
                </c:pt>
                <c:pt idx="790">
                  <c:v>0.72001470599999995</c:v>
                </c:pt>
                <c:pt idx="791">
                  <c:v>0.72134796899999998</c:v>
                </c:pt>
                <c:pt idx="792">
                  <c:v>0.72268123299999998</c:v>
                </c:pt>
                <c:pt idx="793">
                  <c:v>0.72401449600000001</c:v>
                </c:pt>
                <c:pt idx="794">
                  <c:v>0.72534775900000004</c:v>
                </c:pt>
                <c:pt idx="795">
                  <c:v>0.72668102199999995</c:v>
                </c:pt>
                <c:pt idx="796">
                  <c:v>0.72801428599999995</c:v>
                </c:pt>
                <c:pt idx="797">
                  <c:v>0.72934754899999998</c:v>
                </c:pt>
                <c:pt idx="798">
                  <c:v>0.73068081200000001</c:v>
                </c:pt>
                <c:pt idx="799">
                  <c:v>0.73201407600000001</c:v>
                </c:pt>
                <c:pt idx="800">
                  <c:v>0.73334733900000004</c:v>
                </c:pt>
                <c:pt idx="801">
                  <c:v>0.73334733900000004</c:v>
                </c:pt>
                <c:pt idx="802">
                  <c:v>0.73468730199999999</c:v>
                </c:pt>
                <c:pt idx="803">
                  <c:v>0.73468730199999999</c:v>
                </c:pt>
                <c:pt idx="804">
                  <c:v>0.73603406699999996</c:v>
                </c:pt>
                <c:pt idx="805">
                  <c:v>0.73603406699999996</c:v>
                </c:pt>
                <c:pt idx="806">
                  <c:v>0.73603406699999996</c:v>
                </c:pt>
                <c:pt idx="807">
                  <c:v>0.73739471599999995</c:v>
                </c:pt>
                <c:pt idx="808">
                  <c:v>0.73875536500000005</c:v>
                </c:pt>
                <c:pt idx="809">
                  <c:v>0.74011601400000004</c:v>
                </c:pt>
                <c:pt idx="810">
                  <c:v>0.74011601400000004</c:v>
                </c:pt>
                <c:pt idx="811">
                  <c:v>0.74148382499999999</c:v>
                </c:pt>
                <c:pt idx="812">
                  <c:v>0.74285163499999995</c:v>
                </c:pt>
                <c:pt idx="813">
                  <c:v>0.74285163499999995</c:v>
                </c:pt>
                <c:pt idx="814">
                  <c:v>0.74422675999999999</c:v>
                </c:pt>
                <c:pt idx="815">
                  <c:v>0.74560188500000002</c:v>
                </c:pt>
                <c:pt idx="816">
                  <c:v>0.74697701000000005</c:v>
                </c:pt>
                <c:pt idx="817">
                  <c:v>0.74835213499999997</c:v>
                </c:pt>
                <c:pt idx="818">
                  <c:v>0.74972726000000001</c:v>
                </c:pt>
                <c:pt idx="819">
                  <c:v>0.75110238500000004</c:v>
                </c:pt>
                <c:pt idx="820">
                  <c:v>0.75247750999999996</c:v>
                </c:pt>
                <c:pt idx="821">
                  <c:v>0.75385263499999999</c:v>
                </c:pt>
                <c:pt idx="822">
                  <c:v>0.75522776000000003</c:v>
                </c:pt>
                <c:pt idx="823">
                  <c:v>0.75660288499999995</c:v>
                </c:pt>
                <c:pt idx="824">
                  <c:v>0.75797800999999998</c:v>
                </c:pt>
                <c:pt idx="825">
                  <c:v>0.75935313500000001</c:v>
                </c:pt>
                <c:pt idx="826">
                  <c:v>0.76072826000000004</c:v>
                </c:pt>
                <c:pt idx="827">
                  <c:v>0.76072826000000004</c:v>
                </c:pt>
                <c:pt idx="828">
                  <c:v>0.76072826000000004</c:v>
                </c:pt>
                <c:pt idx="829">
                  <c:v>0.76072826000000004</c:v>
                </c:pt>
                <c:pt idx="830">
                  <c:v>0.76212751000000001</c:v>
                </c:pt>
                <c:pt idx="831">
                  <c:v>0.76352675999999997</c:v>
                </c:pt>
                <c:pt idx="832">
                  <c:v>0.76492600899999996</c:v>
                </c:pt>
                <c:pt idx="833">
                  <c:v>0.76632525900000004</c:v>
                </c:pt>
                <c:pt idx="834">
                  <c:v>0.767724509</c:v>
                </c:pt>
                <c:pt idx="835">
                  <c:v>0.76912375899999996</c:v>
                </c:pt>
                <c:pt idx="836">
                  <c:v>0.77052300900000004</c:v>
                </c:pt>
                <c:pt idx="837">
                  <c:v>0.771922259</c:v>
                </c:pt>
                <c:pt idx="838">
                  <c:v>0.77332150899999996</c:v>
                </c:pt>
                <c:pt idx="839">
                  <c:v>0.77472075900000004</c:v>
                </c:pt>
                <c:pt idx="840">
                  <c:v>0.77472075900000004</c:v>
                </c:pt>
                <c:pt idx="841">
                  <c:v>0.77612875400000003</c:v>
                </c:pt>
                <c:pt idx="842">
                  <c:v>0.77753675</c:v>
                </c:pt>
                <c:pt idx="843">
                  <c:v>0.77894474499999999</c:v>
                </c:pt>
                <c:pt idx="844">
                  <c:v>0.78035273999999999</c:v>
                </c:pt>
                <c:pt idx="845">
                  <c:v>0.78176073499999998</c:v>
                </c:pt>
                <c:pt idx="846">
                  <c:v>0.78316873099999995</c:v>
                </c:pt>
                <c:pt idx="847">
                  <c:v>0.78457672599999995</c:v>
                </c:pt>
                <c:pt idx="848">
                  <c:v>0.78598472100000005</c:v>
                </c:pt>
                <c:pt idx="849">
                  <c:v>0.78739271600000005</c:v>
                </c:pt>
                <c:pt idx="850">
                  <c:v>0.78880071200000001</c:v>
                </c:pt>
                <c:pt idx="851">
                  <c:v>0.79020870700000001</c:v>
                </c:pt>
                <c:pt idx="852">
                  <c:v>0.79161670200000001</c:v>
                </c:pt>
                <c:pt idx="853">
                  <c:v>0.793024697</c:v>
                </c:pt>
                <c:pt idx="854">
                  <c:v>0.79443269299999997</c:v>
                </c:pt>
                <c:pt idx="855">
                  <c:v>0.79584068799999996</c:v>
                </c:pt>
                <c:pt idx="856">
                  <c:v>0.79724868299999996</c:v>
                </c:pt>
                <c:pt idx="857">
                  <c:v>0.79865667799999995</c:v>
                </c:pt>
                <c:pt idx="858">
                  <c:v>0.80006467400000003</c:v>
                </c:pt>
                <c:pt idx="859">
                  <c:v>0.80147266900000003</c:v>
                </c:pt>
                <c:pt idx="860">
                  <c:v>0.80288066400000002</c:v>
                </c:pt>
                <c:pt idx="861">
                  <c:v>0.80428865900000002</c:v>
                </c:pt>
                <c:pt idx="862">
                  <c:v>0.80428865900000002</c:v>
                </c:pt>
                <c:pt idx="863">
                  <c:v>0.80428865900000002</c:v>
                </c:pt>
                <c:pt idx="864">
                  <c:v>0.80428865900000002</c:v>
                </c:pt>
                <c:pt idx="865">
                  <c:v>0.80428865900000002</c:v>
                </c:pt>
                <c:pt idx="866">
                  <c:v>0.80428865900000002</c:v>
                </c:pt>
                <c:pt idx="867">
                  <c:v>0.80574919199999995</c:v>
                </c:pt>
                <c:pt idx="868">
                  <c:v>0.80574919199999995</c:v>
                </c:pt>
                <c:pt idx="869">
                  <c:v>0.80722078900000005</c:v>
                </c:pt>
                <c:pt idx="870">
                  <c:v>0.80722078900000005</c:v>
                </c:pt>
                <c:pt idx="871">
                  <c:v>0.80870370599999997</c:v>
                </c:pt>
                <c:pt idx="872">
                  <c:v>0.81018662299999999</c:v>
                </c:pt>
                <c:pt idx="873">
                  <c:v>0.81166954000000002</c:v>
                </c:pt>
                <c:pt idx="874">
                  <c:v>0.81315245700000005</c:v>
                </c:pt>
                <c:pt idx="875">
                  <c:v>0.81463537399999997</c:v>
                </c:pt>
                <c:pt idx="876">
                  <c:v>0.816118291</c:v>
                </c:pt>
                <c:pt idx="877">
                  <c:v>0.816118291</c:v>
                </c:pt>
                <c:pt idx="878">
                  <c:v>0.81761326400000001</c:v>
                </c:pt>
                <c:pt idx="879">
                  <c:v>0.81910823700000002</c:v>
                </c:pt>
                <c:pt idx="880">
                  <c:v>0.820603211</c:v>
                </c:pt>
                <c:pt idx="881">
                  <c:v>0.82209818400000001</c:v>
                </c:pt>
                <c:pt idx="882">
                  <c:v>0.82359315700000002</c:v>
                </c:pt>
                <c:pt idx="883">
                  <c:v>0.82508813000000003</c:v>
                </c:pt>
                <c:pt idx="884">
                  <c:v>0.82508813000000003</c:v>
                </c:pt>
                <c:pt idx="885">
                  <c:v>0.82508813000000003</c:v>
                </c:pt>
                <c:pt idx="886">
                  <c:v>0.82508813000000003</c:v>
                </c:pt>
                <c:pt idx="887">
                  <c:v>0.82662244500000004</c:v>
                </c:pt>
                <c:pt idx="888">
                  <c:v>0.82815676000000005</c:v>
                </c:pt>
                <c:pt idx="889">
                  <c:v>0.82969107399999997</c:v>
                </c:pt>
                <c:pt idx="890">
                  <c:v>0.82969107399999997</c:v>
                </c:pt>
                <c:pt idx="891">
                  <c:v>0.83123933699999997</c:v>
                </c:pt>
                <c:pt idx="892">
                  <c:v>0.83278759999999996</c:v>
                </c:pt>
                <c:pt idx="893">
                  <c:v>0.83278759999999996</c:v>
                </c:pt>
                <c:pt idx="894">
                  <c:v>0.83435033300000006</c:v>
                </c:pt>
                <c:pt idx="895">
                  <c:v>0.83591306600000004</c:v>
                </c:pt>
                <c:pt idx="896">
                  <c:v>0.83747579800000005</c:v>
                </c:pt>
                <c:pt idx="897">
                  <c:v>0.83903853100000003</c:v>
                </c:pt>
                <c:pt idx="898">
                  <c:v>0.84060126400000001</c:v>
                </c:pt>
                <c:pt idx="899">
                  <c:v>0.84060126400000001</c:v>
                </c:pt>
                <c:pt idx="900">
                  <c:v>0.84217946899999996</c:v>
                </c:pt>
                <c:pt idx="901">
                  <c:v>0.84375767400000001</c:v>
                </c:pt>
                <c:pt idx="902">
                  <c:v>0.84533588000000004</c:v>
                </c:pt>
                <c:pt idx="903">
                  <c:v>0.84691408499999998</c:v>
                </c:pt>
                <c:pt idx="904">
                  <c:v>0.84849229000000004</c:v>
                </c:pt>
                <c:pt idx="905">
                  <c:v>0.85007049599999995</c:v>
                </c:pt>
                <c:pt idx="906">
                  <c:v>0.85164870100000001</c:v>
                </c:pt>
                <c:pt idx="907">
                  <c:v>0.85322690599999995</c:v>
                </c:pt>
                <c:pt idx="908">
                  <c:v>0.85322690599999995</c:v>
                </c:pt>
                <c:pt idx="909">
                  <c:v>0.854822266</c:v>
                </c:pt>
                <c:pt idx="910">
                  <c:v>0.85641762600000004</c:v>
                </c:pt>
                <c:pt idx="911">
                  <c:v>0.85641762600000004</c:v>
                </c:pt>
                <c:pt idx="912">
                  <c:v>0.85803091099999995</c:v>
                </c:pt>
                <c:pt idx="913">
                  <c:v>0.85964419599999997</c:v>
                </c:pt>
                <c:pt idx="914">
                  <c:v>0.85964419599999997</c:v>
                </c:pt>
                <c:pt idx="915">
                  <c:v>0.85964419599999997</c:v>
                </c:pt>
                <c:pt idx="916">
                  <c:v>0.85964419599999997</c:v>
                </c:pt>
                <c:pt idx="917">
                  <c:v>0.85964419599999997</c:v>
                </c:pt>
                <c:pt idx="918">
                  <c:v>0.86133523000000001</c:v>
                </c:pt>
                <c:pt idx="919">
                  <c:v>0.86302626299999996</c:v>
                </c:pt>
                <c:pt idx="920">
                  <c:v>0.864717297</c:v>
                </c:pt>
                <c:pt idx="921">
                  <c:v>0.86640833100000003</c:v>
                </c:pt>
                <c:pt idx="922">
                  <c:v>0.86809936499999996</c:v>
                </c:pt>
                <c:pt idx="923">
                  <c:v>0.86979039899999999</c:v>
                </c:pt>
                <c:pt idx="924">
                  <c:v>0.87148143199999994</c:v>
                </c:pt>
                <c:pt idx="925">
                  <c:v>0.87317246599999998</c:v>
                </c:pt>
                <c:pt idx="926">
                  <c:v>0.87317246599999998</c:v>
                </c:pt>
                <c:pt idx="927">
                  <c:v>0.87488635199999998</c:v>
                </c:pt>
                <c:pt idx="928">
                  <c:v>0.876600237</c:v>
                </c:pt>
                <c:pt idx="929">
                  <c:v>0.878314123</c:v>
                </c:pt>
                <c:pt idx="930">
                  <c:v>0.880028009</c:v>
                </c:pt>
                <c:pt idx="931">
                  <c:v>0.88174189400000003</c:v>
                </c:pt>
                <c:pt idx="932">
                  <c:v>0.88345578000000002</c:v>
                </c:pt>
                <c:pt idx="933">
                  <c:v>0.88516966500000005</c:v>
                </c:pt>
                <c:pt idx="934">
                  <c:v>0.88688355100000005</c:v>
                </c:pt>
                <c:pt idx="935">
                  <c:v>0.88859743700000005</c:v>
                </c:pt>
                <c:pt idx="936">
                  <c:v>0.89031132199999996</c:v>
                </c:pt>
                <c:pt idx="937">
                  <c:v>0.89202520799999996</c:v>
                </c:pt>
                <c:pt idx="938">
                  <c:v>0.89373909299999998</c:v>
                </c:pt>
                <c:pt idx="939">
                  <c:v>0.89545297899999998</c:v>
                </c:pt>
                <c:pt idx="940">
                  <c:v>0.89545297899999998</c:v>
                </c:pt>
                <c:pt idx="941">
                  <c:v>0.89719542900000004</c:v>
                </c:pt>
                <c:pt idx="942">
                  <c:v>0.89893787999999997</c:v>
                </c:pt>
                <c:pt idx="943">
                  <c:v>0.90068033000000003</c:v>
                </c:pt>
                <c:pt idx="944">
                  <c:v>0.90242277999999998</c:v>
                </c:pt>
                <c:pt idx="945">
                  <c:v>0.90416523100000001</c:v>
                </c:pt>
                <c:pt idx="946">
                  <c:v>0.90590768099999996</c:v>
                </c:pt>
                <c:pt idx="947">
                  <c:v>0.90765013100000003</c:v>
                </c:pt>
                <c:pt idx="948">
                  <c:v>0.90939258199999995</c:v>
                </c:pt>
                <c:pt idx="949">
                  <c:v>0.91113503200000001</c:v>
                </c:pt>
                <c:pt idx="950">
                  <c:v>0.91113503200000001</c:v>
                </c:pt>
                <c:pt idx="951">
                  <c:v>0.91291233100000002</c:v>
                </c:pt>
                <c:pt idx="952">
                  <c:v>0.914689631</c:v>
                </c:pt>
                <c:pt idx="953">
                  <c:v>0.91646693000000001</c:v>
                </c:pt>
                <c:pt idx="954">
                  <c:v>0.91646693000000001</c:v>
                </c:pt>
                <c:pt idx="955">
                  <c:v>0.91828286599999998</c:v>
                </c:pt>
                <c:pt idx="956">
                  <c:v>0.92009880300000002</c:v>
                </c:pt>
                <c:pt idx="957">
                  <c:v>0.92191473899999998</c:v>
                </c:pt>
                <c:pt idx="958">
                  <c:v>0.92191473899999998</c:v>
                </c:pt>
                <c:pt idx="959">
                  <c:v>0.92377391200000003</c:v>
                </c:pt>
                <c:pt idx="960">
                  <c:v>0.92377391200000003</c:v>
                </c:pt>
                <c:pt idx="961">
                  <c:v>0.92377391200000003</c:v>
                </c:pt>
                <c:pt idx="962">
                  <c:v>0.92572842700000002</c:v>
                </c:pt>
                <c:pt idx="963">
                  <c:v>0.92768294200000001</c:v>
                </c:pt>
                <c:pt idx="964">
                  <c:v>0.929637457</c:v>
                </c:pt>
                <c:pt idx="965">
                  <c:v>0.93159197199999999</c:v>
                </c:pt>
                <c:pt idx="966">
                  <c:v>0.93159197199999999</c:v>
                </c:pt>
                <c:pt idx="967">
                  <c:v>0.93360397299999998</c:v>
                </c:pt>
                <c:pt idx="968">
                  <c:v>0.93561597399999996</c:v>
                </c:pt>
                <c:pt idx="969">
                  <c:v>0.93762797499999995</c:v>
                </c:pt>
                <c:pt idx="970">
                  <c:v>0.93963997499999996</c:v>
                </c:pt>
                <c:pt idx="971">
                  <c:v>0.93963997499999996</c:v>
                </c:pt>
                <c:pt idx="972">
                  <c:v>0.94172135599999995</c:v>
                </c:pt>
                <c:pt idx="973">
                  <c:v>0.94380273599999998</c:v>
                </c:pt>
                <c:pt idx="974">
                  <c:v>0.945884116</c:v>
                </c:pt>
                <c:pt idx="975">
                  <c:v>0.94796549600000002</c:v>
                </c:pt>
                <c:pt idx="976">
                  <c:v>0.95004687600000004</c:v>
                </c:pt>
                <c:pt idx="977">
                  <c:v>0.95212825599999995</c:v>
                </c:pt>
                <c:pt idx="978">
                  <c:v>0.95420963700000005</c:v>
                </c:pt>
                <c:pt idx="979">
                  <c:v>0.95420963700000005</c:v>
                </c:pt>
                <c:pt idx="980">
                  <c:v>0.95639012999999995</c:v>
                </c:pt>
                <c:pt idx="981">
                  <c:v>0.95857062400000004</c:v>
                </c:pt>
                <c:pt idx="982">
                  <c:v>0.96075111700000004</c:v>
                </c:pt>
                <c:pt idx="983">
                  <c:v>0.96293161100000002</c:v>
                </c:pt>
                <c:pt idx="984">
                  <c:v>0.96293161100000002</c:v>
                </c:pt>
                <c:pt idx="985">
                  <c:v>0.96293161100000002</c:v>
                </c:pt>
                <c:pt idx="986">
                  <c:v>0.96540283699999996</c:v>
                </c:pt>
                <c:pt idx="987">
                  <c:v>0.96787406200000003</c:v>
                </c:pt>
                <c:pt idx="988">
                  <c:v>0.97034528799999997</c:v>
                </c:pt>
                <c:pt idx="989">
                  <c:v>0.97281651400000002</c:v>
                </c:pt>
                <c:pt idx="990">
                  <c:v>0.97528773999999996</c:v>
                </c:pt>
                <c:pt idx="991">
                  <c:v>0.97775896600000001</c:v>
                </c:pt>
                <c:pt idx="992">
                  <c:v>0.98023019199999994</c:v>
                </c:pt>
                <c:pt idx="993">
                  <c:v>0.98270141799999999</c:v>
                </c:pt>
                <c:pt idx="994">
                  <c:v>0.98517264400000004</c:v>
                </c:pt>
                <c:pt idx="995">
                  <c:v>0.98517264400000004</c:v>
                </c:pt>
                <c:pt idx="996">
                  <c:v>0.98813811500000004</c:v>
                </c:pt>
                <c:pt idx="997">
                  <c:v>0.99110358700000001</c:v>
                </c:pt>
                <c:pt idx="998">
                  <c:v>0.99406905800000001</c:v>
                </c:pt>
                <c:pt idx="999">
                  <c:v>0.997034529</c:v>
                </c:pt>
                <c:pt idx="1000">
                  <c:v>1</c:v>
                </c:pt>
              </c:numCache>
            </c:numRef>
          </c:yVal>
          <c:smooth val="0"/>
          <c:extLst>
            <c:ext xmlns:c16="http://schemas.microsoft.com/office/drawing/2014/chart" uri="{C3380CC4-5D6E-409C-BE32-E72D297353CC}">
              <c16:uniqueId val="{00000000-C329-418B-AEEA-6EA600E2D5A7}"/>
            </c:ext>
          </c:extLst>
        </c:ser>
        <c:ser>
          <c:idx val="0"/>
          <c:order val="1"/>
          <c:tx>
            <c:strRef>
              <c:f>'[Example-competing risk vs censored-output tables-Jan 2018.xlsx]crisktab'!$R$5</c:f>
              <c:strCache>
                <c:ptCount val="1"/>
                <c:pt idx="0">
                  <c:v>inc1</c:v>
                </c:pt>
              </c:strCache>
            </c:strRef>
          </c:tx>
          <c:marker>
            <c:symbol val="none"/>
          </c:marker>
          <c:xVal>
            <c:numRef>
              <c:f>'[Example-competing risk vs censored-output tables-Jan 2018.xlsx]crisktab'!$Q$6:$Q$1006</c:f>
              <c:numCache>
                <c:formatCode>0.000</c:formatCode>
                <c:ptCount val="1001"/>
                <c:pt idx="0">
                  <c:v>0</c:v>
                </c:pt>
                <c:pt idx="1">
                  <c:v>1.055577478</c:v>
                </c:pt>
                <c:pt idx="2">
                  <c:v>1.059125316</c:v>
                </c:pt>
                <c:pt idx="3">
                  <c:v>1.0667248620000001</c:v>
                </c:pt>
                <c:pt idx="4">
                  <c:v>1.067058619</c:v>
                </c:pt>
                <c:pt idx="5">
                  <c:v>1.068278005</c:v>
                </c:pt>
                <c:pt idx="6">
                  <c:v>1.0740386200000001</c:v>
                </c:pt>
                <c:pt idx="7">
                  <c:v>1.0762465880000001</c:v>
                </c:pt>
                <c:pt idx="8">
                  <c:v>1.0787139400000001</c:v>
                </c:pt>
                <c:pt idx="9">
                  <c:v>1.0815755549999999</c:v>
                </c:pt>
                <c:pt idx="10">
                  <c:v>1.0867405560000001</c:v>
                </c:pt>
                <c:pt idx="11">
                  <c:v>1.1331312929999999</c:v>
                </c:pt>
                <c:pt idx="12">
                  <c:v>1.145169106</c:v>
                </c:pt>
                <c:pt idx="13">
                  <c:v>1.153607386</c:v>
                </c:pt>
                <c:pt idx="14">
                  <c:v>1.1729227250000001</c:v>
                </c:pt>
                <c:pt idx="15">
                  <c:v>1.2064751929999999</c:v>
                </c:pt>
                <c:pt idx="16">
                  <c:v>1.2274656850000001</c:v>
                </c:pt>
                <c:pt idx="17">
                  <c:v>1.282975626</c:v>
                </c:pt>
                <c:pt idx="18">
                  <c:v>1.3002686299999999</c:v>
                </c:pt>
                <c:pt idx="19">
                  <c:v>1.353619578</c:v>
                </c:pt>
                <c:pt idx="20">
                  <c:v>1.3762688949999999</c:v>
                </c:pt>
                <c:pt idx="21">
                  <c:v>1.3866689139999999</c:v>
                </c:pt>
                <c:pt idx="22">
                  <c:v>1.3948519939999999</c:v>
                </c:pt>
                <c:pt idx="23">
                  <c:v>1.4146122619999999</c:v>
                </c:pt>
                <c:pt idx="24">
                  <c:v>1.4148960909999999</c:v>
                </c:pt>
                <c:pt idx="25">
                  <c:v>1.4251948560000001</c:v>
                </c:pt>
                <c:pt idx="26">
                  <c:v>1.4452287690000001</c:v>
                </c:pt>
                <c:pt idx="27">
                  <c:v>1.471542729</c:v>
                </c:pt>
                <c:pt idx="28">
                  <c:v>1.492175155</c:v>
                </c:pt>
                <c:pt idx="29">
                  <c:v>1.5060502629999999</c:v>
                </c:pt>
                <c:pt idx="30">
                  <c:v>1.5136438759999999</c:v>
                </c:pt>
                <c:pt idx="31">
                  <c:v>1.537353556</c:v>
                </c:pt>
                <c:pt idx="32">
                  <c:v>1.5451119390000001</c:v>
                </c:pt>
                <c:pt idx="33">
                  <c:v>1.557419731</c:v>
                </c:pt>
                <c:pt idx="34">
                  <c:v>1.5648091319999999</c:v>
                </c:pt>
                <c:pt idx="35">
                  <c:v>1.591662189</c:v>
                </c:pt>
                <c:pt idx="36">
                  <c:v>1.630329538</c:v>
                </c:pt>
                <c:pt idx="37">
                  <c:v>1.6387432799999999</c:v>
                </c:pt>
                <c:pt idx="38">
                  <c:v>1.641024241</c:v>
                </c:pt>
                <c:pt idx="39">
                  <c:v>1.707887521</c:v>
                </c:pt>
                <c:pt idx="40">
                  <c:v>1.717282475</c:v>
                </c:pt>
                <c:pt idx="41">
                  <c:v>1.734872942</c:v>
                </c:pt>
                <c:pt idx="42">
                  <c:v>1.7517947229999999</c:v>
                </c:pt>
                <c:pt idx="43">
                  <c:v>1.768827326</c:v>
                </c:pt>
                <c:pt idx="44">
                  <c:v>1.804992164</c:v>
                </c:pt>
                <c:pt idx="45">
                  <c:v>1.8693068989999999</c:v>
                </c:pt>
                <c:pt idx="46">
                  <c:v>1.8758271230000001</c:v>
                </c:pt>
                <c:pt idx="47">
                  <c:v>1.913853408</c:v>
                </c:pt>
                <c:pt idx="48">
                  <c:v>1.938219948</c:v>
                </c:pt>
                <c:pt idx="49">
                  <c:v>1.9441165410000001</c:v>
                </c:pt>
                <c:pt idx="50">
                  <c:v>1.951262144</c:v>
                </c:pt>
                <c:pt idx="51">
                  <c:v>1.9755719650000001</c:v>
                </c:pt>
                <c:pt idx="52">
                  <c:v>2.0324312770000001</c:v>
                </c:pt>
                <c:pt idx="53">
                  <c:v>2.0350179829999999</c:v>
                </c:pt>
                <c:pt idx="54">
                  <c:v>2.0533243250000002</c:v>
                </c:pt>
                <c:pt idx="55">
                  <c:v>2.0684648060000002</c:v>
                </c:pt>
                <c:pt idx="56">
                  <c:v>2.0694607399999998</c:v>
                </c:pt>
                <c:pt idx="57">
                  <c:v>2.1187495040000002</c:v>
                </c:pt>
                <c:pt idx="58">
                  <c:v>2.1217325690000002</c:v>
                </c:pt>
                <c:pt idx="59">
                  <c:v>2.1545722490000001</c:v>
                </c:pt>
                <c:pt idx="60">
                  <c:v>2.2443111390000001</c:v>
                </c:pt>
                <c:pt idx="61">
                  <c:v>2.258772853</c:v>
                </c:pt>
                <c:pt idx="62">
                  <c:v>2.2726380960000001</c:v>
                </c:pt>
                <c:pt idx="63">
                  <c:v>2.3132869149999999</c:v>
                </c:pt>
                <c:pt idx="64">
                  <c:v>2.445981652</c:v>
                </c:pt>
                <c:pt idx="65">
                  <c:v>2.4477365419999999</c:v>
                </c:pt>
                <c:pt idx="66">
                  <c:v>2.4745759060000001</c:v>
                </c:pt>
                <c:pt idx="67">
                  <c:v>2.4939063460000002</c:v>
                </c:pt>
                <c:pt idx="68">
                  <c:v>2.5349114419999998</c:v>
                </c:pt>
                <c:pt idx="69">
                  <c:v>2.5356851859999998</c:v>
                </c:pt>
                <c:pt idx="70">
                  <c:v>2.5651358289999999</c:v>
                </c:pt>
                <c:pt idx="71">
                  <c:v>2.5663499939999999</c:v>
                </c:pt>
                <c:pt idx="72">
                  <c:v>2.5707811920000001</c:v>
                </c:pt>
                <c:pt idx="73">
                  <c:v>2.6289956170000002</c:v>
                </c:pt>
                <c:pt idx="74">
                  <c:v>2.6320974530000001</c:v>
                </c:pt>
                <c:pt idx="75">
                  <c:v>2.6576142909999998</c:v>
                </c:pt>
                <c:pt idx="76">
                  <c:v>2.6895679760000002</c:v>
                </c:pt>
                <c:pt idx="77">
                  <c:v>2.6910602799999999</c:v>
                </c:pt>
                <c:pt idx="78">
                  <c:v>2.721118868</c:v>
                </c:pt>
                <c:pt idx="79">
                  <c:v>2.7512326709999999</c:v>
                </c:pt>
                <c:pt idx="80">
                  <c:v>2.806452905</c:v>
                </c:pt>
                <c:pt idx="81">
                  <c:v>2.8176152459999999</c:v>
                </c:pt>
                <c:pt idx="82">
                  <c:v>2.9208527989999999</c:v>
                </c:pt>
                <c:pt idx="83">
                  <c:v>2.9516927659999999</c:v>
                </c:pt>
                <c:pt idx="84">
                  <c:v>2.953702372</c:v>
                </c:pt>
                <c:pt idx="85">
                  <c:v>2.9923487209999999</c:v>
                </c:pt>
                <c:pt idx="86">
                  <c:v>3.0180921569999999</c:v>
                </c:pt>
                <c:pt idx="87">
                  <c:v>3.0783340770000001</c:v>
                </c:pt>
                <c:pt idx="88">
                  <c:v>3.0991838070000002</c:v>
                </c:pt>
                <c:pt idx="89">
                  <c:v>3.1327329100000001</c:v>
                </c:pt>
                <c:pt idx="90">
                  <c:v>3.1530350010000001</c:v>
                </c:pt>
                <c:pt idx="91">
                  <c:v>3.1668282570000001</c:v>
                </c:pt>
                <c:pt idx="92">
                  <c:v>3.191753034</c:v>
                </c:pt>
                <c:pt idx="93">
                  <c:v>3.1966374169999998</c:v>
                </c:pt>
                <c:pt idx="94">
                  <c:v>3.216727042</c:v>
                </c:pt>
                <c:pt idx="95">
                  <c:v>3.2572881809999998</c:v>
                </c:pt>
                <c:pt idx="96">
                  <c:v>3.2595858899999999</c:v>
                </c:pt>
                <c:pt idx="97">
                  <c:v>3.2758975389999998</c:v>
                </c:pt>
                <c:pt idx="98">
                  <c:v>3.299285679</c:v>
                </c:pt>
                <c:pt idx="99">
                  <c:v>3.3329331309999999</c:v>
                </c:pt>
                <c:pt idx="100">
                  <c:v>3.3624163340000002</c:v>
                </c:pt>
                <c:pt idx="101">
                  <c:v>3.3727821420000001</c:v>
                </c:pt>
                <c:pt idx="102">
                  <c:v>3.389023774</c:v>
                </c:pt>
                <c:pt idx="103">
                  <c:v>3.433217569</c:v>
                </c:pt>
                <c:pt idx="104">
                  <c:v>3.444128471</c:v>
                </c:pt>
                <c:pt idx="105">
                  <c:v>3.4537670020000002</c:v>
                </c:pt>
                <c:pt idx="106">
                  <c:v>3.4977642580000001</c:v>
                </c:pt>
                <c:pt idx="107">
                  <c:v>3.5244571269999998</c:v>
                </c:pt>
                <c:pt idx="108">
                  <c:v>3.5335945309999999</c:v>
                </c:pt>
                <c:pt idx="109">
                  <c:v>3.5463648490000002</c:v>
                </c:pt>
                <c:pt idx="110">
                  <c:v>3.5705672220000002</c:v>
                </c:pt>
                <c:pt idx="111">
                  <c:v>3.5905574439999999</c:v>
                </c:pt>
                <c:pt idx="112">
                  <c:v>3.5974195930000001</c:v>
                </c:pt>
                <c:pt idx="113">
                  <c:v>3.6697985709999998</c:v>
                </c:pt>
                <c:pt idx="114">
                  <c:v>3.670906826</c:v>
                </c:pt>
                <c:pt idx="115">
                  <c:v>3.7178539310000001</c:v>
                </c:pt>
                <c:pt idx="116">
                  <c:v>3.7184030739999998</c:v>
                </c:pt>
                <c:pt idx="117">
                  <c:v>3.7551489689999999</c:v>
                </c:pt>
                <c:pt idx="118">
                  <c:v>3.7729749680000002</c:v>
                </c:pt>
                <c:pt idx="119">
                  <c:v>3.7833055120000001</c:v>
                </c:pt>
                <c:pt idx="120">
                  <c:v>3.7869176929999999</c:v>
                </c:pt>
                <c:pt idx="121">
                  <c:v>3.8308241860000001</c:v>
                </c:pt>
                <c:pt idx="122">
                  <c:v>3.836936992</c:v>
                </c:pt>
                <c:pt idx="123">
                  <c:v>3.8591140180000001</c:v>
                </c:pt>
                <c:pt idx="124">
                  <c:v>3.8677710410000001</c:v>
                </c:pt>
                <c:pt idx="125">
                  <c:v>3.8960666270000002</c:v>
                </c:pt>
                <c:pt idx="126">
                  <c:v>3.8966847919999998</c:v>
                </c:pt>
                <c:pt idx="127">
                  <c:v>3.906208152</c:v>
                </c:pt>
                <c:pt idx="128">
                  <c:v>3.9093400109999998</c:v>
                </c:pt>
                <c:pt idx="129">
                  <c:v>3.9424392149999998</c:v>
                </c:pt>
                <c:pt idx="130">
                  <c:v>3.9724659299999998</c:v>
                </c:pt>
                <c:pt idx="131">
                  <c:v>4.053906724</c:v>
                </c:pt>
                <c:pt idx="132">
                  <c:v>4.0617930720000004</c:v>
                </c:pt>
                <c:pt idx="133">
                  <c:v>4.1040809960000004</c:v>
                </c:pt>
                <c:pt idx="134">
                  <c:v>4.1131786879999996</c:v>
                </c:pt>
                <c:pt idx="135">
                  <c:v>4.1537967309999999</c:v>
                </c:pt>
                <c:pt idx="136">
                  <c:v>4.1677926310000002</c:v>
                </c:pt>
                <c:pt idx="137">
                  <c:v>4.1698790499999996</c:v>
                </c:pt>
                <c:pt idx="138">
                  <c:v>4.1703495310000003</c:v>
                </c:pt>
                <c:pt idx="139">
                  <c:v>4.2289434569999997</c:v>
                </c:pt>
                <c:pt idx="140">
                  <c:v>4.282099852</c:v>
                </c:pt>
                <c:pt idx="141">
                  <c:v>4.312060883</c:v>
                </c:pt>
                <c:pt idx="142">
                  <c:v>4.3135393520000003</c:v>
                </c:pt>
                <c:pt idx="143">
                  <c:v>4.3143793349999999</c:v>
                </c:pt>
                <c:pt idx="144">
                  <c:v>4.3158328380000004</c:v>
                </c:pt>
                <c:pt idx="145">
                  <c:v>4.3245943059999998</c:v>
                </c:pt>
                <c:pt idx="146">
                  <c:v>4.3702080600000004</c:v>
                </c:pt>
                <c:pt idx="147">
                  <c:v>4.3831754930000004</c:v>
                </c:pt>
                <c:pt idx="148">
                  <c:v>4.3857691140000004</c:v>
                </c:pt>
                <c:pt idx="149">
                  <c:v>4.4141144949999997</c:v>
                </c:pt>
                <c:pt idx="150">
                  <c:v>4.4151416509999999</c:v>
                </c:pt>
                <c:pt idx="151">
                  <c:v>4.462009772</c:v>
                </c:pt>
                <c:pt idx="152">
                  <c:v>4.4655045510000004</c:v>
                </c:pt>
                <c:pt idx="153">
                  <c:v>4.4670157010000002</c:v>
                </c:pt>
                <c:pt idx="154">
                  <c:v>4.5473449290000003</c:v>
                </c:pt>
                <c:pt idx="155">
                  <c:v>4.5839646409999997</c:v>
                </c:pt>
                <c:pt idx="156">
                  <c:v>4.6062022630000001</c:v>
                </c:pt>
                <c:pt idx="157">
                  <c:v>4.6093174550000002</c:v>
                </c:pt>
                <c:pt idx="158">
                  <c:v>4.6168453630000004</c:v>
                </c:pt>
                <c:pt idx="159">
                  <c:v>4.6169950269999998</c:v>
                </c:pt>
                <c:pt idx="160">
                  <c:v>4.6267621739999996</c:v>
                </c:pt>
                <c:pt idx="161">
                  <c:v>4.6362394919999996</c:v>
                </c:pt>
                <c:pt idx="162">
                  <c:v>4.6402285729999999</c:v>
                </c:pt>
                <c:pt idx="163">
                  <c:v>4.6440559889999999</c:v>
                </c:pt>
                <c:pt idx="164">
                  <c:v>4.689310388</c:v>
                </c:pt>
                <c:pt idx="165">
                  <c:v>4.7007547299999999</c:v>
                </c:pt>
                <c:pt idx="166">
                  <c:v>4.7323987340000002</c:v>
                </c:pt>
                <c:pt idx="167">
                  <c:v>4.744396719</c:v>
                </c:pt>
                <c:pt idx="168">
                  <c:v>4.7976482650000003</c:v>
                </c:pt>
                <c:pt idx="169">
                  <c:v>4.8015412169999996</c:v>
                </c:pt>
                <c:pt idx="170">
                  <c:v>4.8110414549999998</c:v>
                </c:pt>
                <c:pt idx="171">
                  <c:v>4.8276815600000003</c:v>
                </c:pt>
                <c:pt idx="172">
                  <c:v>4.8323461459999999</c:v>
                </c:pt>
                <c:pt idx="173">
                  <c:v>4.8365276059999998</c:v>
                </c:pt>
                <c:pt idx="174">
                  <c:v>4.8453121899999996</c:v>
                </c:pt>
                <c:pt idx="175">
                  <c:v>4.8651936109999996</c:v>
                </c:pt>
                <c:pt idx="176">
                  <c:v>4.8882556949999998</c:v>
                </c:pt>
                <c:pt idx="177">
                  <c:v>4.8928052109999998</c:v>
                </c:pt>
                <c:pt idx="178">
                  <c:v>4.9111115740000004</c:v>
                </c:pt>
                <c:pt idx="179">
                  <c:v>4.9189175589999996</c:v>
                </c:pt>
                <c:pt idx="180">
                  <c:v>4.9588818650000004</c:v>
                </c:pt>
                <c:pt idx="181">
                  <c:v>4.9599612009999996</c:v>
                </c:pt>
                <c:pt idx="182">
                  <c:v>4.9850056169999997</c:v>
                </c:pt>
                <c:pt idx="183">
                  <c:v>5.0150145070000001</c:v>
                </c:pt>
                <c:pt idx="184">
                  <c:v>5.018757044</c:v>
                </c:pt>
                <c:pt idx="185">
                  <c:v>5.0617347690000001</c:v>
                </c:pt>
                <c:pt idx="186">
                  <c:v>5.0653720480000004</c:v>
                </c:pt>
                <c:pt idx="187">
                  <c:v>5.1031290890000003</c:v>
                </c:pt>
                <c:pt idx="188">
                  <c:v>5.105165382</c:v>
                </c:pt>
                <c:pt idx="189">
                  <c:v>5.1162285389999997</c:v>
                </c:pt>
                <c:pt idx="190">
                  <c:v>5.1481990010000001</c:v>
                </c:pt>
                <c:pt idx="191">
                  <c:v>5.1511167889999996</c:v>
                </c:pt>
                <c:pt idx="192">
                  <c:v>5.1555031500000004</c:v>
                </c:pt>
                <c:pt idx="193">
                  <c:v>5.1750470990000004</c:v>
                </c:pt>
                <c:pt idx="194">
                  <c:v>5.2715258780000003</c:v>
                </c:pt>
                <c:pt idx="195">
                  <c:v>5.3033473889999998</c:v>
                </c:pt>
                <c:pt idx="196">
                  <c:v>5.3105437560000004</c:v>
                </c:pt>
                <c:pt idx="197">
                  <c:v>5.3574109569999999</c:v>
                </c:pt>
                <c:pt idx="198">
                  <c:v>5.4015286490000003</c:v>
                </c:pt>
                <c:pt idx="199">
                  <c:v>5.4072097169999997</c:v>
                </c:pt>
                <c:pt idx="200">
                  <c:v>5.4147912529999997</c:v>
                </c:pt>
                <c:pt idx="201">
                  <c:v>5.424839746</c:v>
                </c:pt>
                <c:pt idx="202">
                  <c:v>5.4413031749999998</c:v>
                </c:pt>
                <c:pt idx="203">
                  <c:v>5.4958204100000003</c:v>
                </c:pt>
                <c:pt idx="204">
                  <c:v>5.5081624619999996</c:v>
                </c:pt>
                <c:pt idx="205">
                  <c:v>5.5400890519999999</c:v>
                </c:pt>
                <c:pt idx="206">
                  <c:v>5.5821143490000003</c:v>
                </c:pt>
                <c:pt idx="207">
                  <c:v>5.6085043170000004</c:v>
                </c:pt>
                <c:pt idx="208">
                  <c:v>5.6166257929999999</c:v>
                </c:pt>
                <c:pt idx="209">
                  <c:v>5.6437453819999996</c:v>
                </c:pt>
                <c:pt idx="210">
                  <c:v>5.6617972319999996</c:v>
                </c:pt>
                <c:pt idx="211">
                  <c:v>5.7034716349999997</c:v>
                </c:pt>
                <c:pt idx="212">
                  <c:v>5.7391521460000003</c:v>
                </c:pt>
                <c:pt idx="213">
                  <c:v>5.7437194270000003</c:v>
                </c:pt>
                <c:pt idx="214">
                  <c:v>5.7720976540000004</c:v>
                </c:pt>
                <c:pt idx="215">
                  <c:v>5.807303085</c:v>
                </c:pt>
                <c:pt idx="216">
                  <c:v>5.8073545680000001</c:v>
                </c:pt>
                <c:pt idx="217">
                  <c:v>5.8183764800000004</c:v>
                </c:pt>
                <c:pt idx="218">
                  <c:v>5.8405177430000004</c:v>
                </c:pt>
                <c:pt idx="219">
                  <c:v>5.852739337</c:v>
                </c:pt>
                <c:pt idx="220">
                  <c:v>5.8586125490000001</c:v>
                </c:pt>
                <c:pt idx="221">
                  <c:v>5.9267874679999997</c:v>
                </c:pt>
                <c:pt idx="222">
                  <c:v>5.9408911150000003</c:v>
                </c:pt>
                <c:pt idx="223">
                  <c:v>5.9616412609999996</c:v>
                </c:pt>
                <c:pt idx="224">
                  <c:v>5.964636541</c:v>
                </c:pt>
                <c:pt idx="225">
                  <c:v>5.9818073869999999</c:v>
                </c:pt>
                <c:pt idx="226">
                  <c:v>5.9937243689999997</c:v>
                </c:pt>
                <c:pt idx="227">
                  <c:v>6.0038313030000001</c:v>
                </c:pt>
                <c:pt idx="228">
                  <c:v>6.012683945</c:v>
                </c:pt>
                <c:pt idx="229">
                  <c:v>6.0302220660000003</c:v>
                </c:pt>
                <c:pt idx="230">
                  <c:v>6.0788858560000003</c:v>
                </c:pt>
                <c:pt idx="231">
                  <c:v>6.0821050540000003</c:v>
                </c:pt>
                <c:pt idx="232">
                  <c:v>6.0936997210000001</c:v>
                </c:pt>
                <c:pt idx="233">
                  <c:v>6.1009632299999996</c:v>
                </c:pt>
                <c:pt idx="234">
                  <c:v>6.1768537029999999</c:v>
                </c:pt>
                <c:pt idx="235">
                  <c:v>6.1895041720000004</c:v>
                </c:pt>
                <c:pt idx="236">
                  <c:v>6.1967142959999997</c:v>
                </c:pt>
                <c:pt idx="237">
                  <c:v>6.2063938700000003</c:v>
                </c:pt>
                <c:pt idx="238">
                  <c:v>6.2221386110000001</c:v>
                </c:pt>
                <c:pt idx="239">
                  <c:v>6.2420521149999999</c:v>
                </c:pt>
                <c:pt idx="240">
                  <c:v>6.2532025149999999</c:v>
                </c:pt>
                <c:pt idx="241">
                  <c:v>6.2542145250000001</c:v>
                </c:pt>
                <c:pt idx="242">
                  <c:v>6.2729347039999999</c:v>
                </c:pt>
                <c:pt idx="243">
                  <c:v>6.2896595209999999</c:v>
                </c:pt>
                <c:pt idx="244">
                  <c:v>6.3170435600000001</c:v>
                </c:pt>
                <c:pt idx="245">
                  <c:v>6.3201445920000001</c:v>
                </c:pt>
                <c:pt idx="246">
                  <c:v>6.3288971629999997</c:v>
                </c:pt>
                <c:pt idx="247">
                  <c:v>6.382415548</c:v>
                </c:pt>
                <c:pt idx="248">
                  <c:v>6.3885142669999997</c:v>
                </c:pt>
                <c:pt idx="249">
                  <c:v>6.4007470350000002</c:v>
                </c:pt>
                <c:pt idx="250">
                  <c:v>6.4114938129999999</c:v>
                </c:pt>
                <c:pt idx="251">
                  <c:v>6.4991671999999996</c:v>
                </c:pt>
                <c:pt idx="252">
                  <c:v>6.5076704459999997</c:v>
                </c:pt>
                <c:pt idx="253">
                  <c:v>6.5170725620000001</c:v>
                </c:pt>
                <c:pt idx="254">
                  <c:v>6.5481600230000003</c:v>
                </c:pt>
                <c:pt idx="255">
                  <c:v>6.5735018800000002</c:v>
                </c:pt>
                <c:pt idx="256">
                  <c:v>6.6082468710000004</c:v>
                </c:pt>
                <c:pt idx="257">
                  <c:v>6.6257807419999999</c:v>
                </c:pt>
                <c:pt idx="258">
                  <c:v>6.6275388819999996</c:v>
                </c:pt>
                <c:pt idx="259">
                  <c:v>6.6413405460000003</c:v>
                </c:pt>
                <c:pt idx="260">
                  <c:v>6.6704514990000003</c:v>
                </c:pt>
                <c:pt idx="261">
                  <c:v>6.6723959390000003</c:v>
                </c:pt>
                <c:pt idx="262">
                  <c:v>6.683027848</c:v>
                </c:pt>
                <c:pt idx="263">
                  <c:v>6.7104943429999997</c:v>
                </c:pt>
                <c:pt idx="264">
                  <c:v>6.7549972550000001</c:v>
                </c:pt>
                <c:pt idx="265">
                  <c:v>6.7959381289999996</c:v>
                </c:pt>
                <c:pt idx="266">
                  <c:v>6.8239551860000001</c:v>
                </c:pt>
                <c:pt idx="267">
                  <c:v>6.8704374819999998</c:v>
                </c:pt>
                <c:pt idx="268">
                  <c:v>6.8746567829999998</c:v>
                </c:pt>
                <c:pt idx="269">
                  <c:v>6.8795107639999999</c:v>
                </c:pt>
                <c:pt idx="270">
                  <c:v>6.8894281079999997</c:v>
                </c:pt>
                <c:pt idx="271">
                  <c:v>6.8918383209999998</c:v>
                </c:pt>
                <c:pt idx="272">
                  <c:v>6.914433292</c:v>
                </c:pt>
                <c:pt idx="273">
                  <c:v>6.9389241970000004</c:v>
                </c:pt>
                <c:pt idx="274">
                  <c:v>6.9469481579999997</c:v>
                </c:pt>
                <c:pt idx="275">
                  <c:v>6.9609996970000001</c:v>
                </c:pt>
                <c:pt idx="276">
                  <c:v>7.0236570890000003</c:v>
                </c:pt>
                <c:pt idx="277">
                  <c:v>7.0308952820000004</c:v>
                </c:pt>
                <c:pt idx="278">
                  <c:v>7.1553262289999999</c:v>
                </c:pt>
                <c:pt idx="279">
                  <c:v>7.166681659</c:v>
                </c:pt>
                <c:pt idx="280">
                  <c:v>7.190001767</c:v>
                </c:pt>
                <c:pt idx="281">
                  <c:v>7.1923514629999996</c:v>
                </c:pt>
                <c:pt idx="282">
                  <c:v>7.1938685680000001</c:v>
                </c:pt>
                <c:pt idx="283">
                  <c:v>7.2304000139999998</c:v>
                </c:pt>
                <c:pt idx="284">
                  <c:v>7.2940735139999999</c:v>
                </c:pt>
                <c:pt idx="285">
                  <c:v>7.299456223</c:v>
                </c:pt>
                <c:pt idx="286">
                  <c:v>7.3449251469999997</c:v>
                </c:pt>
                <c:pt idx="287">
                  <c:v>7.345676933</c:v>
                </c:pt>
                <c:pt idx="288">
                  <c:v>7.350539683</c:v>
                </c:pt>
                <c:pt idx="289">
                  <c:v>7.3737633980000004</c:v>
                </c:pt>
                <c:pt idx="290">
                  <c:v>7.4713938049999999</c:v>
                </c:pt>
                <c:pt idx="291">
                  <c:v>7.471693632</c:v>
                </c:pt>
                <c:pt idx="292">
                  <c:v>7.5480875550000004</c:v>
                </c:pt>
                <c:pt idx="293">
                  <c:v>7.556522567</c:v>
                </c:pt>
                <c:pt idx="294">
                  <c:v>7.5648203719999998</c:v>
                </c:pt>
                <c:pt idx="295">
                  <c:v>7.6480160829999999</c:v>
                </c:pt>
                <c:pt idx="296">
                  <c:v>7.6871903369999997</c:v>
                </c:pt>
                <c:pt idx="297">
                  <c:v>7.6987065709999998</c:v>
                </c:pt>
                <c:pt idx="298">
                  <c:v>7.7063608280000002</c:v>
                </c:pt>
                <c:pt idx="299">
                  <c:v>7.7409224339999998</c:v>
                </c:pt>
                <c:pt idx="300">
                  <c:v>7.7414024149999996</c:v>
                </c:pt>
                <c:pt idx="301">
                  <c:v>7.750604225</c:v>
                </c:pt>
                <c:pt idx="302">
                  <c:v>7.8217740039999999</c:v>
                </c:pt>
                <c:pt idx="303">
                  <c:v>7.8276038979999996</c:v>
                </c:pt>
                <c:pt idx="304">
                  <c:v>7.8362352209999999</c:v>
                </c:pt>
                <c:pt idx="305">
                  <c:v>7.9858854170000004</c:v>
                </c:pt>
                <c:pt idx="306">
                  <c:v>8.0756327359999993</c:v>
                </c:pt>
                <c:pt idx="307">
                  <c:v>8.1234334419999996</c:v>
                </c:pt>
                <c:pt idx="308">
                  <c:v>8.1290782539999995</c:v>
                </c:pt>
                <c:pt idx="309">
                  <c:v>8.1665255680000008</c:v>
                </c:pt>
                <c:pt idx="310">
                  <c:v>8.1990972020000008</c:v>
                </c:pt>
                <c:pt idx="311">
                  <c:v>8.237198695</c:v>
                </c:pt>
                <c:pt idx="312">
                  <c:v>8.276118791</c:v>
                </c:pt>
                <c:pt idx="313">
                  <c:v>8.2849617460000005</c:v>
                </c:pt>
                <c:pt idx="314">
                  <c:v>8.3134371310000006</c:v>
                </c:pt>
                <c:pt idx="315">
                  <c:v>8.3494198619999995</c:v>
                </c:pt>
                <c:pt idx="316">
                  <c:v>8.3531292379999993</c:v>
                </c:pt>
                <c:pt idx="317">
                  <c:v>8.3675725790000008</c:v>
                </c:pt>
                <c:pt idx="318">
                  <c:v>8.3785624579999993</c:v>
                </c:pt>
                <c:pt idx="319">
                  <c:v>8.3837047580000004</c:v>
                </c:pt>
                <c:pt idx="320">
                  <c:v>8.4731423049999997</c:v>
                </c:pt>
                <c:pt idx="321">
                  <c:v>8.4742734199999994</c:v>
                </c:pt>
                <c:pt idx="322">
                  <c:v>8.4885454150000008</c:v>
                </c:pt>
                <c:pt idx="323">
                  <c:v>8.5257431550000007</c:v>
                </c:pt>
                <c:pt idx="324">
                  <c:v>8.5438467899999999</c:v>
                </c:pt>
                <c:pt idx="325">
                  <c:v>8.5578591639999999</c:v>
                </c:pt>
                <c:pt idx="326">
                  <c:v>8.6573665250000005</c:v>
                </c:pt>
                <c:pt idx="327">
                  <c:v>8.6868726420000009</c:v>
                </c:pt>
                <c:pt idx="328">
                  <c:v>8.7400785519999999</c:v>
                </c:pt>
                <c:pt idx="329">
                  <c:v>8.7836088369999992</c:v>
                </c:pt>
                <c:pt idx="330">
                  <c:v>8.8308828990000006</c:v>
                </c:pt>
                <c:pt idx="331">
                  <c:v>8.8687803009999993</c:v>
                </c:pt>
                <c:pt idx="332">
                  <c:v>8.9066616950000004</c:v>
                </c:pt>
                <c:pt idx="333">
                  <c:v>8.91223147</c:v>
                </c:pt>
                <c:pt idx="334">
                  <c:v>8.9160613719999997</c:v>
                </c:pt>
                <c:pt idx="335">
                  <c:v>8.9599806219999998</c:v>
                </c:pt>
                <c:pt idx="336">
                  <c:v>9.022440993</c:v>
                </c:pt>
                <c:pt idx="337">
                  <c:v>9.0373236129999999</c:v>
                </c:pt>
                <c:pt idx="338">
                  <c:v>9.0710054400000004</c:v>
                </c:pt>
                <c:pt idx="339">
                  <c:v>9.0862938080000006</c:v>
                </c:pt>
                <c:pt idx="340">
                  <c:v>9.0931775740000003</c:v>
                </c:pt>
                <c:pt idx="341">
                  <c:v>9.0973906329999998</c:v>
                </c:pt>
                <c:pt idx="342">
                  <c:v>9.1389500039999998</c:v>
                </c:pt>
                <c:pt idx="343">
                  <c:v>9.1903437619999995</c:v>
                </c:pt>
                <c:pt idx="344">
                  <c:v>9.2185306820000008</c:v>
                </c:pt>
                <c:pt idx="345">
                  <c:v>9.2272542980000001</c:v>
                </c:pt>
                <c:pt idx="346">
                  <c:v>9.2407778359999995</c:v>
                </c:pt>
                <c:pt idx="347">
                  <c:v>9.2543136439999998</c:v>
                </c:pt>
                <c:pt idx="348">
                  <c:v>9.2720948189999994</c:v>
                </c:pt>
                <c:pt idx="349">
                  <c:v>9.3123626399999999</c:v>
                </c:pt>
                <c:pt idx="350">
                  <c:v>9.3156311039999995</c:v>
                </c:pt>
                <c:pt idx="351">
                  <c:v>9.3690696160000009</c:v>
                </c:pt>
                <c:pt idx="352">
                  <c:v>9.3737887670000006</c:v>
                </c:pt>
                <c:pt idx="353">
                  <c:v>9.3781788129999999</c:v>
                </c:pt>
                <c:pt idx="354">
                  <c:v>9.4137092459999998</c:v>
                </c:pt>
                <c:pt idx="355">
                  <c:v>9.5615858199999995</c:v>
                </c:pt>
                <c:pt idx="356">
                  <c:v>9.5694326089999997</c:v>
                </c:pt>
                <c:pt idx="357">
                  <c:v>9.5740374050000003</c:v>
                </c:pt>
                <c:pt idx="358">
                  <c:v>9.5973206910000002</c:v>
                </c:pt>
                <c:pt idx="359">
                  <c:v>9.6430436230000005</c:v>
                </c:pt>
                <c:pt idx="360">
                  <c:v>9.6511158150000007</c:v>
                </c:pt>
                <c:pt idx="361">
                  <c:v>9.6635657699999999</c:v>
                </c:pt>
                <c:pt idx="362">
                  <c:v>9.6683525820000007</c:v>
                </c:pt>
                <c:pt idx="363">
                  <c:v>9.6907974790000004</c:v>
                </c:pt>
                <c:pt idx="364">
                  <c:v>9.7083228859999995</c:v>
                </c:pt>
                <c:pt idx="365">
                  <c:v>9.7410091330000004</c:v>
                </c:pt>
                <c:pt idx="366">
                  <c:v>9.7680822759999995</c:v>
                </c:pt>
                <c:pt idx="367">
                  <c:v>9.7780639300000001</c:v>
                </c:pt>
                <c:pt idx="368">
                  <c:v>9.7961243580000001</c:v>
                </c:pt>
                <c:pt idx="369">
                  <c:v>9.8001480090000008</c:v>
                </c:pt>
                <c:pt idx="370">
                  <c:v>9.8285470499999992</c:v>
                </c:pt>
                <c:pt idx="371">
                  <c:v>9.8308688360000005</c:v>
                </c:pt>
                <c:pt idx="372">
                  <c:v>9.8553666999999994</c:v>
                </c:pt>
                <c:pt idx="373">
                  <c:v>9.8890420480000003</c:v>
                </c:pt>
                <c:pt idx="374">
                  <c:v>9.9307198280000009</c:v>
                </c:pt>
                <c:pt idx="375">
                  <c:v>9.9658595390000002</c:v>
                </c:pt>
                <c:pt idx="376">
                  <c:v>9.9857702960000001</c:v>
                </c:pt>
                <c:pt idx="377">
                  <c:v>10.01362189</c:v>
                </c:pt>
                <c:pt idx="378">
                  <c:v>10.0218615</c:v>
                </c:pt>
                <c:pt idx="379">
                  <c:v>10.025709989999999</c:v>
                </c:pt>
                <c:pt idx="380">
                  <c:v>10.05008539</c:v>
                </c:pt>
                <c:pt idx="381">
                  <c:v>10.08866005</c:v>
                </c:pt>
                <c:pt idx="382">
                  <c:v>10.124151339999999</c:v>
                </c:pt>
                <c:pt idx="383">
                  <c:v>10.16415849</c:v>
                </c:pt>
                <c:pt idx="384">
                  <c:v>10.16993254</c:v>
                </c:pt>
                <c:pt idx="385">
                  <c:v>10.196991280000001</c:v>
                </c:pt>
                <c:pt idx="386">
                  <c:v>10.21923415</c:v>
                </c:pt>
                <c:pt idx="387">
                  <c:v>10.25331673</c:v>
                </c:pt>
                <c:pt idx="388">
                  <c:v>10.349270150000001</c:v>
                </c:pt>
                <c:pt idx="389">
                  <c:v>10.35073298</c:v>
                </c:pt>
                <c:pt idx="390">
                  <c:v>10.3546338</c:v>
                </c:pt>
                <c:pt idx="391">
                  <c:v>10.453122349999999</c:v>
                </c:pt>
                <c:pt idx="392">
                  <c:v>10.46577804</c:v>
                </c:pt>
                <c:pt idx="393">
                  <c:v>10.502145390000001</c:v>
                </c:pt>
                <c:pt idx="394">
                  <c:v>10.55050379</c:v>
                </c:pt>
                <c:pt idx="395">
                  <c:v>10.57817599</c:v>
                </c:pt>
                <c:pt idx="396">
                  <c:v>10.590875309999999</c:v>
                </c:pt>
                <c:pt idx="397">
                  <c:v>10.61189598</c:v>
                </c:pt>
                <c:pt idx="398">
                  <c:v>10.6213487</c:v>
                </c:pt>
                <c:pt idx="399">
                  <c:v>10.66124847</c:v>
                </c:pt>
                <c:pt idx="400">
                  <c:v>10.714918770000001</c:v>
                </c:pt>
                <c:pt idx="401">
                  <c:v>10.72963715</c:v>
                </c:pt>
                <c:pt idx="402">
                  <c:v>10.73166011</c:v>
                </c:pt>
                <c:pt idx="403">
                  <c:v>10.761152170000001</c:v>
                </c:pt>
                <c:pt idx="404">
                  <c:v>10.81212393</c:v>
                </c:pt>
                <c:pt idx="405">
                  <c:v>10.818243349999999</c:v>
                </c:pt>
                <c:pt idx="406">
                  <c:v>10.82982602</c:v>
                </c:pt>
                <c:pt idx="407">
                  <c:v>10.832980389999999</c:v>
                </c:pt>
                <c:pt idx="408">
                  <c:v>10.855929720000001</c:v>
                </c:pt>
                <c:pt idx="409">
                  <c:v>10.86374773</c:v>
                </c:pt>
                <c:pt idx="410">
                  <c:v>10.864524960000001</c:v>
                </c:pt>
                <c:pt idx="411">
                  <c:v>10.873435110000001</c:v>
                </c:pt>
                <c:pt idx="412">
                  <c:v>10.87871215</c:v>
                </c:pt>
                <c:pt idx="413">
                  <c:v>10.95932077</c:v>
                </c:pt>
                <c:pt idx="414">
                  <c:v>10.999205740000001</c:v>
                </c:pt>
                <c:pt idx="415">
                  <c:v>11.0599703</c:v>
                </c:pt>
                <c:pt idx="416">
                  <c:v>11.09391785</c:v>
                </c:pt>
                <c:pt idx="417">
                  <c:v>11.230406840000001</c:v>
                </c:pt>
                <c:pt idx="418">
                  <c:v>11.27673987</c:v>
                </c:pt>
                <c:pt idx="419">
                  <c:v>11.30311245</c:v>
                </c:pt>
                <c:pt idx="420">
                  <c:v>11.37880073</c:v>
                </c:pt>
                <c:pt idx="421">
                  <c:v>11.382471150000001</c:v>
                </c:pt>
                <c:pt idx="422">
                  <c:v>11.387996579999999</c:v>
                </c:pt>
                <c:pt idx="423">
                  <c:v>11.43402352</c:v>
                </c:pt>
                <c:pt idx="424">
                  <c:v>11.477532350000001</c:v>
                </c:pt>
                <c:pt idx="425">
                  <c:v>11.557713229999999</c:v>
                </c:pt>
                <c:pt idx="426">
                  <c:v>11.58114922</c:v>
                </c:pt>
                <c:pt idx="427">
                  <c:v>11.640853330000001</c:v>
                </c:pt>
                <c:pt idx="428">
                  <c:v>11.675938070000001</c:v>
                </c:pt>
                <c:pt idx="429">
                  <c:v>11.697318040000001</c:v>
                </c:pt>
                <c:pt idx="430">
                  <c:v>11.73187214</c:v>
                </c:pt>
                <c:pt idx="431">
                  <c:v>11.73704588</c:v>
                </c:pt>
                <c:pt idx="432">
                  <c:v>11.79304016</c:v>
                </c:pt>
                <c:pt idx="433">
                  <c:v>11.800792599999999</c:v>
                </c:pt>
                <c:pt idx="434">
                  <c:v>11.87450201</c:v>
                </c:pt>
                <c:pt idx="435">
                  <c:v>11.882631200000001</c:v>
                </c:pt>
                <c:pt idx="436">
                  <c:v>11.89828971</c:v>
                </c:pt>
                <c:pt idx="437">
                  <c:v>11.901013969999999</c:v>
                </c:pt>
                <c:pt idx="438">
                  <c:v>11.987677059999999</c:v>
                </c:pt>
                <c:pt idx="439">
                  <c:v>12.011200710000001</c:v>
                </c:pt>
                <c:pt idx="440">
                  <c:v>12.049050449999999</c:v>
                </c:pt>
                <c:pt idx="441">
                  <c:v>12.07550719</c:v>
                </c:pt>
                <c:pt idx="442">
                  <c:v>12.078100450000001</c:v>
                </c:pt>
                <c:pt idx="443">
                  <c:v>12.10650678</c:v>
                </c:pt>
                <c:pt idx="444">
                  <c:v>12.13280473</c:v>
                </c:pt>
                <c:pt idx="445">
                  <c:v>12.153188480000001</c:v>
                </c:pt>
                <c:pt idx="446">
                  <c:v>12.16852171</c:v>
                </c:pt>
                <c:pt idx="447">
                  <c:v>12.195732659999999</c:v>
                </c:pt>
                <c:pt idx="448">
                  <c:v>12.235826360000001</c:v>
                </c:pt>
                <c:pt idx="449">
                  <c:v>12.24011127</c:v>
                </c:pt>
                <c:pt idx="450">
                  <c:v>12.286691250000001</c:v>
                </c:pt>
                <c:pt idx="451">
                  <c:v>12.32562304</c:v>
                </c:pt>
                <c:pt idx="452">
                  <c:v>12.36941304</c:v>
                </c:pt>
                <c:pt idx="453">
                  <c:v>12.385037990000001</c:v>
                </c:pt>
                <c:pt idx="454">
                  <c:v>12.41164496</c:v>
                </c:pt>
                <c:pt idx="455">
                  <c:v>12.58662863</c:v>
                </c:pt>
                <c:pt idx="456">
                  <c:v>12.708742320000001</c:v>
                </c:pt>
                <c:pt idx="457">
                  <c:v>12.72520707</c:v>
                </c:pt>
                <c:pt idx="458">
                  <c:v>12.727294089999999</c:v>
                </c:pt>
                <c:pt idx="459">
                  <c:v>12.783010750000001</c:v>
                </c:pt>
                <c:pt idx="460">
                  <c:v>12.84891408</c:v>
                </c:pt>
                <c:pt idx="461">
                  <c:v>12.85264888</c:v>
                </c:pt>
                <c:pt idx="462">
                  <c:v>12.85316529</c:v>
                </c:pt>
                <c:pt idx="463">
                  <c:v>12.95148584</c:v>
                </c:pt>
                <c:pt idx="464">
                  <c:v>12.9533095</c:v>
                </c:pt>
                <c:pt idx="465">
                  <c:v>12.990016689999999</c:v>
                </c:pt>
                <c:pt idx="466">
                  <c:v>13.003284900000001</c:v>
                </c:pt>
                <c:pt idx="467">
                  <c:v>13.022835389999999</c:v>
                </c:pt>
                <c:pt idx="468">
                  <c:v>13.04326006</c:v>
                </c:pt>
                <c:pt idx="469">
                  <c:v>13.059531550000001</c:v>
                </c:pt>
                <c:pt idx="470">
                  <c:v>13.081279179999999</c:v>
                </c:pt>
                <c:pt idx="471">
                  <c:v>13.20707492</c:v>
                </c:pt>
                <c:pt idx="472">
                  <c:v>13.22957869</c:v>
                </c:pt>
                <c:pt idx="473">
                  <c:v>13.287209020000001</c:v>
                </c:pt>
                <c:pt idx="474">
                  <c:v>13.31711153</c:v>
                </c:pt>
                <c:pt idx="475">
                  <c:v>13.363663900000001</c:v>
                </c:pt>
                <c:pt idx="476">
                  <c:v>13.60294775</c:v>
                </c:pt>
                <c:pt idx="477">
                  <c:v>13.639958139999999</c:v>
                </c:pt>
                <c:pt idx="478">
                  <c:v>13.65549809</c:v>
                </c:pt>
                <c:pt idx="479">
                  <c:v>13.67128086</c:v>
                </c:pt>
                <c:pt idx="480">
                  <c:v>13.71414122</c:v>
                </c:pt>
                <c:pt idx="481">
                  <c:v>13.75025074</c:v>
                </c:pt>
                <c:pt idx="482">
                  <c:v>13.750282690000001</c:v>
                </c:pt>
                <c:pt idx="483">
                  <c:v>13.78571876</c:v>
                </c:pt>
                <c:pt idx="484">
                  <c:v>13.84519755</c:v>
                </c:pt>
                <c:pt idx="485">
                  <c:v>13.954293939999999</c:v>
                </c:pt>
                <c:pt idx="486">
                  <c:v>13.969042050000001</c:v>
                </c:pt>
                <c:pt idx="487">
                  <c:v>14.008756119999999</c:v>
                </c:pt>
                <c:pt idx="488">
                  <c:v>14.02235767</c:v>
                </c:pt>
                <c:pt idx="489">
                  <c:v>14.04130458</c:v>
                </c:pt>
                <c:pt idx="490">
                  <c:v>14.076716660000001</c:v>
                </c:pt>
                <c:pt idx="491">
                  <c:v>14.13397951</c:v>
                </c:pt>
                <c:pt idx="492">
                  <c:v>14.158268039999999</c:v>
                </c:pt>
                <c:pt idx="493">
                  <c:v>14.180657200000001</c:v>
                </c:pt>
                <c:pt idx="494">
                  <c:v>14.198374599999999</c:v>
                </c:pt>
                <c:pt idx="495">
                  <c:v>14.20267763</c:v>
                </c:pt>
                <c:pt idx="496">
                  <c:v>14.25395546</c:v>
                </c:pt>
                <c:pt idx="497">
                  <c:v>14.278917549999999</c:v>
                </c:pt>
                <c:pt idx="498">
                  <c:v>14.2865442</c:v>
                </c:pt>
                <c:pt idx="499">
                  <c:v>14.38151111</c:v>
                </c:pt>
                <c:pt idx="500">
                  <c:v>14.40803403</c:v>
                </c:pt>
                <c:pt idx="501">
                  <c:v>14.42260228</c:v>
                </c:pt>
                <c:pt idx="502">
                  <c:v>14.449164529999999</c:v>
                </c:pt>
                <c:pt idx="503">
                  <c:v>14.51691943</c:v>
                </c:pt>
                <c:pt idx="504">
                  <c:v>14.51830114</c:v>
                </c:pt>
                <c:pt idx="505">
                  <c:v>14.61162571</c:v>
                </c:pt>
                <c:pt idx="506">
                  <c:v>14.812444449999999</c:v>
                </c:pt>
                <c:pt idx="507">
                  <c:v>14.82470833</c:v>
                </c:pt>
                <c:pt idx="508">
                  <c:v>14.87466998</c:v>
                </c:pt>
                <c:pt idx="509">
                  <c:v>14.90339283</c:v>
                </c:pt>
                <c:pt idx="510">
                  <c:v>15.01320361</c:v>
                </c:pt>
                <c:pt idx="511">
                  <c:v>15.040991229999999</c:v>
                </c:pt>
                <c:pt idx="512">
                  <c:v>15.138852760000001</c:v>
                </c:pt>
                <c:pt idx="513">
                  <c:v>15.17101248</c:v>
                </c:pt>
                <c:pt idx="514">
                  <c:v>15.226177010000001</c:v>
                </c:pt>
                <c:pt idx="515">
                  <c:v>15.271678189999999</c:v>
                </c:pt>
                <c:pt idx="516">
                  <c:v>15.29151119</c:v>
                </c:pt>
                <c:pt idx="517">
                  <c:v>15.29278721</c:v>
                </c:pt>
                <c:pt idx="518">
                  <c:v>15.297514059999999</c:v>
                </c:pt>
                <c:pt idx="519">
                  <c:v>15.34796175</c:v>
                </c:pt>
                <c:pt idx="520">
                  <c:v>15.37543803</c:v>
                </c:pt>
                <c:pt idx="521">
                  <c:v>15.39959586</c:v>
                </c:pt>
                <c:pt idx="522">
                  <c:v>15.41127028</c:v>
                </c:pt>
                <c:pt idx="523">
                  <c:v>15.4199994</c:v>
                </c:pt>
                <c:pt idx="524">
                  <c:v>15.436165580000001</c:v>
                </c:pt>
                <c:pt idx="525">
                  <c:v>15.48173613</c:v>
                </c:pt>
                <c:pt idx="526">
                  <c:v>15.54427417</c:v>
                </c:pt>
                <c:pt idx="527">
                  <c:v>15.59469848</c:v>
                </c:pt>
                <c:pt idx="528">
                  <c:v>15.64028384</c:v>
                </c:pt>
                <c:pt idx="529">
                  <c:v>15.6911188</c:v>
                </c:pt>
                <c:pt idx="530">
                  <c:v>15.722346699999999</c:v>
                </c:pt>
                <c:pt idx="531">
                  <c:v>15.79824809</c:v>
                </c:pt>
                <c:pt idx="532">
                  <c:v>15.87785098</c:v>
                </c:pt>
                <c:pt idx="533">
                  <c:v>15.889525799999999</c:v>
                </c:pt>
                <c:pt idx="534">
                  <c:v>15.9230497</c:v>
                </c:pt>
                <c:pt idx="535">
                  <c:v>15.981456189999999</c:v>
                </c:pt>
                <c:pt idx="536">
                  <c:v>16.014872050000001</c:v>
                </c:pt>
                <c:pt idx="537">
                  <c:v>16.10125008</c:v>
                </c:pt>
                <c:pt idx="538">
                  <c:v>16.200184440000001</c:v>
                </c:pt>
                <c:pt idx="539">
                  <c:v>16.21452846</c:v>
                </c:pt>
                <c:pt idx="540">
                  <c:v>16.221401409999999</c:v>
                </c:pt>
                <c:pt idx="541">
                  <c:v>16.295361249999999</c:v>
                </c:pt>
                <c:pt idx="542">
                  <c:v>16.364567139999998</c:v>
                </c:pt>
                <c:pt idx="543">
                  <c:v>16.50472688</c:v>
                </c:pt>
                <c:pt idx="544">
                  <c:v>16.521225650000002</c:v>
                </c:pt>
                <c:pt idx="545">
                  <c:v>16.548443079999998</c:v>
                </c:pt>
                <c:pt idx="546">
                  <c:v>16.56531498</c:v>
                </c:pt>
                <c:pt idx="547">
                  <c:v>16.68560621</c:v>
                </c:pt>
                <c:pt idx="548">
                  <c:v>16.747415119999999</c:v>
                </c:pt>
                <c:pt idx="549">
                  <c:v>16.747428930000002</c:v>
                </c:pt>
                <c:pt idx="550">
                  <c:v>16.80996313</c:v>
                </c:pt>
                <c:pt idx="551">
                  <c:v>16.812831259999999</c:v>
                </c:pt>
                <c:pt idx="552">
                  <c:v>16.818482790000001</c:v>
                </c:pt>
                <c:pt idx="553">
                  <c:v>16.935581150000001</c:v>
                </c:pt>
                <c:pt idx="554">
                  <c:v>16.973919559999999</c:v>
                </c:pt>
                <c:pt idx="555">
                  <c:v>16.987810400000001</c:v>
                </c:pt>
                <c:pt idx="556">
                  <c:v>16.989758909999999</c:v>
                </c:pt>
                <c:pt idx="557">
                  <c:v>17.075859090000002</c:v>
                </c:pt>
                <c:pt idx="558">
                  <c:v>17.07678984</c:v>
                </c:pt>
                <c:pt idx="559">
                  <c:v>17.158727540000001</c:v>
                </c:pt>
                <c:pt idx="560">
                  <c:v>17.160343619999999</c:v>
                </c:pt>
                <c:pt idx="561">
                  <c:v>17.19814384</c:v>
                </c:pt>
                <c:pt idx="562">
                  <c:v>17.214098759999999</c:v>
                </c:pt>
                <c:pt idx="563">
                  <c:v>17.279136659999999</c:v>
                </c:pt>
                <c:pt idx="564">
                  <c:v>17.465370530000001</c:v>
                </c:pt>
                <c:pt idx="565">
                  <c:v>17.474715570000001</c:v>
                </c:pt>
                <c:pt idx="566">
                  <c:v>17.485419149999998</c:v>
                </c:pt>
                <c:pt idx="567">
                  <c:v>17.513962759999998</c:v>
                </c:pt>
                <c:pt idx="568">
                  <c:v>17.567994850000002</c:v>
                </c:pt>
                <c:pt idx="569">
                  <c:v>17.691734440000001</c:v>
                </c:pt>
                <c:pt idx="570">
                  <c:v>17.874977609999998</c:v>
                </c:pt>
                <c:pt idx="571">
                  <c:v>17.88258398</c:v>
                </c:pt>
                <c:pt idx="572">
                  <c:v>17.95726458</c:v>
                </c:pt>
                <c:pt idx="573">
                  <c:v>17.979132360000001</c:v>
                </c:pt>
                <c:pt idx="574">
                  <c:v>18.04100227</c:v>
                </c:pt>
                <c:pt idx="575">
                  <c:v>18.053046680000001</c:v>
                </c:pt>
                <c:pt idx="576">
                  <c:v>18.188641059999998</c:v>
                </c:pt>
                <c:pt idx="577">
                  <c:v>18.258925640000001</c:v>
                </c:pt>
                <c:pt idx="578">
                  <c:v>18.2832024</c:v>
                </c:pt>
                <c:pt idx="579">
                  <c:v>18.294007560000001</c:v>
                </c:pt>
                <c:pt idx="580">
                  <c:v>18.29661729</c:v>
                </c:pt>
                <c:pt idx="581">
                  <c:v>18.344350380000002</c:v>
                </c:pt>
                <c:pt idx="582">
                  <c:v>18.356731580000002</c:v>
                </c:pt>
                <c:pt idx="583">
                  <c:v>18.36937283</c:v>
                </c:pt>
                <c:pt idx="584">
                  <c:v>18.39573919</c:v>
                </c:pt>
                <c:pt idx="585">
                  <c:v>18.468427460000001</c:v>
                </c:pt>
                <c:pt idx="586">
                  <c:v>18.511773949999998</c:v>
                </c:pt>
                <c:pt idx="587">
                  <c:v>18.517801469999998</c:v>
                </c:pt>
                <c:pt idx="588">
                  <c:v>18.53308114</c:v>
                </c:pt>
                <c:pt idx="589">
                  <c:v>18.79126243</c:v>
                </c:pt>
                <c:pt idx="590">
                  <c:v>18.913661680000001</c:v>
                </c:pt>
                <c:pt idx="591">
                  <c:v>18.92957388</c:v>
                </c:pt>
                <c:pt idx="592">
                  <c:v>19.009482160000001</c:v>
                </c:pt>
                <c:pt idx="593">
                  <c:v>19.052788450000001</c:v>
                </c:pt>
                <c:pt idx="594">
                  <c:v>19.153411989999999</c:v>
                </c:pt>
                <c:pt idx="595">
                  <c:v>19.26339892</c:v>
                </c:pt>
                <c:pt idx="596">
                  <c:v>19.294622279999999</c:v>
                </c:pt>
                <c:pt idx="597">
                  <c:v>19.356116159999999</c:v>
                </c:pt>
                <c:pt idx="598">
                  <c:v>19.510259619999999</c:v>
                </c:pt>
                <c:pt idx="599">
                  <c:v>19.626680740000001</c:v>
                </c:pt>
                <c:pt idx="600">
                  <c:v>19.63938263</c:v>
                </c:pt>
                <c:pt idx="601">
                  <c:v>19.63963511</c:v>
                </c:pt>
                <c:pt idx="602">
                  <c:v>19.729575610000001</c:v>
                </c:pt>
                <c:pt idx="603">
                  <c:v>19.7763849</c:v>
                </c:pt>
                <c:pt idx="604">
                  <c:v>19.776949139999999</c:v>
                </c:pt>
                <c:pt idx="605">
                  <c:v>19.86121331</c:v>
                </c:pt>
                <c:pt idx="606">
                  <c:v>19.949334489999998</c:v>
                </c:pt>
                <c:pt idx="607">
                  <c:v>19.968611930000002</c:v>
                </c:pt>
                <c:pt idx="608">
                  <c:v>20.042907329999998</c:v>
                </c:pt>
                <c:pt idx="609">
                  <c:v>20.056214099999998</c:v>
                </c:pt>
                <c:pt idx="610">
                  <c:v>20.157681889999999</c:v>
                </c:pt>
                <c:pt idx="611">
                  <c:v>20.30708503</c:v>
                </c:pt>
                <c:pt idx="612">
                  <c:v>20.32121222</c:v>
                </c:pt>
                <c:pt idx="613">
                  <c:v>20.357532540000001</c:v>
                </c:pt>
                <c:pt idx="614">
                  <c:v>20.36296055</c:v>
                </c:pt>
                <c:pt idx="615">
                  <c:v>20.367896760000001</c:v>
                </c:pt>
                <c:pt idx="616">
                  <c:v>20.412070069999999</c:v>
                </c:pt>
                <c:pt idx="617">
                  <c:v>20.41308433</c:v>
                </c:pt>
                <c:pt idx="618">
                  <c:v>20.447288990000001</c:v>
                </c:pt>
                <c:pt idx="619">
                  <c:v>20.525339779999999</c:v>
                </c:pt>
                <c:pt idx="620">
                  <c:v>20.5473094</c:v>
                </c:pt>
                <c:pt idx="621">
                  <c:v>20.549401079999999</c:v>
                </c:pt>
                <c:pt idx="622">
                  <c:v>20.609266519999998</c:v>
                </c:pt>
                <c:pt idx="623">
                  <c:v>20.859629099999999</c:v>
                </c:pt>
                <c:pt idx="624">
                  <c:v>20.8599234</c:v>
                </c:pt>
                <c:pt idx="625">
                  <c:v>20.896830139999999</c:v>
                </c:pt>
                <c:pt idx="626">
                  <c:v>20.899700419999999</c:v>
                </c:pt>
                <c:pt idx="627">
                  <c:v>20.96178935</c:v>
                </c:pt>
                <c:pt idx="628">
                  <c:v>20.969740940000001</c:v>
                </c:pt>
                <c:pt idx="629">
                  <c:v>20.994550709999999</c:v>
                </c:pt>
                <c:pt idx="630">
                  <c:v>21.20053523</c:v>
                </c:pt>
                <c:pt idx="631">
                  <c:v>21.279024209999999</c:v>
                </c:pt>
                <c:pt idx="632">
                  <c:v>21.500200670000002</c:v>
                </c:pt>
                <c:pt idx="633">
                  <c:v>21.71316861</c:v>
                </c:pt>
                <c:pt idx="634">
                  <c:v>21.717054879999999</c:v>
                </c:pt>
                <c:pt idx="635">
                  <c:v>21.752684070000001</c:v>
                </c:pt>
                <c:pt idx="636">
                  <c:v>21.753421459999998</c:v>
                </c:pt>
                <c:pt idx="637">
                  <c:v>21.766429509999998</c:v>
                </c:pt>
                <c:pt idx="638">
                  <c:v>21.820189939999999</c:v>
                </c:pt>
                <c:pt idx="639">
                  <c:v>21.825160780000001</c:v>
                </c:pt>
                <c:pt idx="640">
                  <c:v>21.837102949999998</c:v>
                </c:pt>
                <c:pt idx="641">
                  <c:v>21.962991259999999</c:v>
                </c:pt>
                <c:pt idx="642">
                  <c:v>22.051780579999999</c:v>
                </c:pt>
                <c:pt idx="643">
                  <c:v>22.056860520000001</c:v>
                </c:pt>
                <c:pt idx="644">
                  <c:v>22.077640819999999</c:v>
                </c:pt>
                <c:pt idx="645">
                  <c:v>22.094847420000001</c:v>
                </c:pt>
                <c:pt idx="646">
                  <c:v>22.12254433</c:v>
                </c:pt>
                <c:pt idx="647">
                  <c:v>22.126246800000001</c:v>
                </c:pt>
                <c:pt idx="648">
                  <c:v>22.22277901</c:v>
                </c:pt>
                <c:pt idx="649">
                  <c:v>22.267942390000002</c:v>
                </c:pt>
                <c:pt idx="650">
                  <c:v>22.30534467</c:v>
                </c:pt>
                <c:pt idx="651">
                  <c:v>22.428367909999999</c:v>
                </c:pt>
                <c:pt idx="652">
                  <c:v>22.503953030000002</c:v>
                </c:pt>
                <c:pt idx="653">
                  <c:v>22.607584790000001</c:v>
                </c:pt>
                <c:pt idx="654">
                  <c:v>22.77211956</c:v>
                </c:pt>
                <c:pt idx="655">
                  <c:v>22.84785565</c:v>
                </c:pt>
                <c:pt idx="656">
                  <c:v>22.850969060000001</c:v>
                </c:pt>
                <c:pt idx="657">
                  <c:v>22.852691700000001</c:v>
                </c:pt>
                <c:pt idx="658">
                  <c:v>22.97872692</c:v>
                </c:pt>
                <c:pt idx="659">
                  <c:v>23.115421990000002</c:v>
                </c:pt>
                <c:pt idx="660">
                  <c:v>23.162888169999999</c:v>
                </c:pt>
                <c:pt idx="661">
                  <c:v>23.19626353</c:v>
                </c:pt>
                <c:pt idx="662">
                  <c:v>23.30763172</c:v>
                </c:pt>
                <c:pt idx="663">
                  <c:v>23.309483140000001</c:v>
                </c:pt>
                <c:pt idx="664">
                  <c:v>23.348246069999998</c:v>
                </c:pt>
                <c:pt idx="665">
                  <c:v>23.4161471</c:v>
                </c:pt>
                <c:pt idx="666">
                  <c:v>23.431142220000002</c:v>
                </c:pt>
                <c:pt idx="667">
                  <c:v>23.432666780000002</c:v>
                </c:pt>
                <c:pt idx="668">
                  <c:v>23.470698689999999</c:v>
                </c:pt>
                <c:pt idx="669">
                  <c:v>23.527018980000001</c:v>
                </c:pt>
                <c:pt idx="670">
                  <c:v>23.648882820000001</c:v>
                </c:pt>
                <c:pt idx="671">
                  <c:v>23.670993450000001</c:v>
                </c:pt>
                <c:pt idx="672">
                  <c:v>23.671009649999998</c:v>
                </c:pt>
                <c:pt idx="673">
                  <c:v>23.73766015</c:v>
                </c:pt>
                <c:pt idx="674">
                  <c:v>23.758189909999999</c:v>
                </c:pt>
                <c:pt idx="675">
                  <c:v>23.843668350000002</c:v>
                </c:pt>
                <c:pt idx="676">
                  <c:v>23.94822512</c:v>
                </c:pt>
                <c:pt idx="677">
                  <c:v>23.969211439999999</c:v>
                </c:pt>
                <c:pt idx="678">
                  <c:v>24.065078400000001</c:v>
                </c:pt>
                <c:pt idx="679">
                  <c:v>24.081367140000001</c:v>
                </c:pt>
                <c:pt idx="680">
                  <c:v>24.23988164</c:v>
                </c:pt>
                <c:pt idx="681">
                  <c:v>24.247744279999999</c:v>
                </c:pt>
                <c:pt idx="682">
                  <c:v>24.42264638</c:v>
                </c:pt>
                <c:pt idx="683">
                  <c:v>24.44666436</c:v>
                </c:pt>
                <c:pt idx="684">
                  <c:v>24.448359799999999</c:v>
                </c:pt>
                <c:pt idx="685">
                  <c:v>24.491741480000002</c:v>
                </c:pt>
                <c:pt idx="686">
                  <c:v>24.551280240000001</c:v>
                </c:pt>
                <c:pt idx="687">
                  <c:v>24.61756428</c:v>
                </c:pt>
                <c:pt idx="688">
                  <c:v>24.644741620000001</c:v>
                </c:pt>
                <c:pt idx="689">
                  <c:v>24.649458859999999</c:v>
                </c:pt>
                <c:pt idx="690">
                  <c:v>24.65136528</c:v>
                </c:pt>
                <c:pt idx="691">
                  <c:v>24.707089740000001</c:v>
                </c:pt>
                <c:pt idx="692">
                  <c:v>24.745587440000001</c:v>
                </c:pt>
                <c:pt idx="693">
                  <c:v>24.797676970000001</c:v>
                </c:pt>
                <c:pt idx="694">
                  <c:v>24.798618560000001</c:v>
                </c:pt>
                <c:pt idx="695">
                  <c:v>24.968994479999999</c:v>
                </c:pt>
                <c:pt idx="696">
                  <c:v>25.046455139999999</c:v>
                </c:pt>
                <c:pt idx="697">
                  <c:v>25.08392383</c:v>
                </c:pt>
                <c:pt idx="698">
                  <c:v>25.099916459999999</c:v>
                </c:pt>
                <c:pt idx="699">
                  <c:v>25.27677284</c:v>
                </c:pt>
                <c:pt idx="700">
                  <c:v>25.321662379999999</c:v>
                </c:pt>
                <c:pt idx="701">
                  <c:v>25.334291759999999</c:v>
                </c:pt>
                <c:pt idx="702">
                  <c:v>25.343858520000001</c:v>
                </c:pt>
                <c:pt idx="703">
                  <c:v>25.479460899999999</c:v>
                </c:pt>
                <c:pt idx="704">
                  <c:v>25.502682499999999</c:v>
                </c:pt>
                <c:pt idx="705">
                  <c:v>25.578072519999999</c:v>
                </c:pt>
                <c:pt idx="706">
                  <c:v>25.597160469999999</c:v>
                </c:pt>
                <c:pt idx="707">
                  <c:v>25.767621980000001</c:v>
                </c:pt>
                <c:pt idx="708">
                  <c:v>25.805875950000001</c:v>
                </c:pt>
                <c:pt idx="709">
                  <c:v>25.817654300000001</c:v>
                </c:pt>
                <c:pt idx="710">
                  <c:v>25.86387745</c:v>
                </c:pt>
                <c:pt idx="711">
                  <c:v>25.866487410000001</c:v>
                </c:pt>
                <c:pt idx="712">
                  <c:v>25.930752980000001</c:v>
                </c:pt>
                <c:pt idx="713">
                  <c:v>25.932721369999999</c:v>
                </c:pt>
                <c:pt idx="714">
                  <c:v>26.045817499999998</c:v>
                </c:pt>
                <c:pt idx="715">
                  <c:v>26.20590662</c:v>
                </c:pt>
                <c:pt idx="716">
                  <c:v>26.279316730000001</c:v>
                </c:pt>
                <c:pt idx="717">
                  <c:v>26.336843859999998</c:v>
                </c:pt>
                <c:pt idx="718">
                  <c:v>26.36116852</c:v>
                </c:pt>
                <c:pt idx="719">
                  <c:v>26.506389769999998</c:v>
                </c:pt>
                <c:pt idx="720">
                  <c:v>26.605175760000002</c:v>
                </c:pt>
                <c:pt idx="721">
                  <c:v>26.644121439999999</c:v>
                </c:pt>
                <c:pt idx="722">
                  <c:v>26.692165150000001</c:v>
                </c:pt>
                <c:pt idx="723">
                  <c:v>26.75464449</c:v>
                </c:pt>
                <c:pt idx="724">
                  <c:v>26.846668210000001</c:v>
                </c:pt>
                <c:pt idx="725">
                  <c:v>26.96143318</c:v>
                </c:pt>
                <c:pt idx="726">
                  <c:v>27.009502260000001</c:v>
                </c:pt>
                <c:pt idx="727">
                  <c:v>27.07608098</c:v>
                </c:pt>
                <c:pt idx="728">
                  <c:v>27.100269319999999</c:v>
                </c:pt>
                <c:pt idx="729">
                  <c:v>27.163001869999999</c:v>
                </c:pt>
                <c:pt idx="730">
                  <c:v>27.1770073</c:v>
                </c:pt>
                <c:pt idx="731">
                  <c:v>27.231458409999998</c:v>
                </c:pt>
                <c:pt idx="732">
                  <c:v>27.326436040000001</c:v>
                </c:pt>
                <c:pt idx="733">
                  <c:v>27.334151420000001</c:v>
                </c:pt>
                <c:pt idx="734">
                  <c:v>27.378997930000001</c:v>
                </c:pt>
                <c:pt idx="735">
                  <c:v>27.396266950000001</c:v>
                </c:pt>
                <c:pt idx="736">
                  <c:v>27.404702409999999</c:v>
                </c:pt>
                <c:pt idx="737">
                  <c:v>27.451004040000001</c:v>
                </c:pt>
                <c:pt idx="738">
                  <c:v>27.485099309999999</c:v>
                </c:pt>
                <c:pt idx="739">
                  <c:v>27.519146920000001</c:v>
                </c:pt>
                <c:pt idx="740">
                  <c:v>27.54203395</c:v>
                </c:pt>
                <c:pt idx="741">
                  <c:v>27.584636400000001</c:v>
                </c:pt>
                <c:pt idx="742">
                  <c:v>27.67816749</c:v>
                </c:pt>
                <c:pt idx="743">
                  <c:v>27.6884835</c:v>
                </c:pt>
                <c:pt idx="744">
                  <c:v>27.728032460000001</c:v>
                </c:pt>
                <c:pt idx="745">
                  <c:v>27.753928810000001</c:v>
                </c:pt>
                <c:pt idx="746">
                  <c:v>27.778946210000001</c:v>
                </c:pt>
                <c:pt idx="747">
                  <c:v>27.804216619999998</c:v>
                </c:pt>
                <c:pt idx="748">
                  <c:v>27.865961420000001</c:v>
                </c:pt>
                <c:pt idx="749">
                  <c:v>27.957147150000001</c:v>
                </c:pt>
                <c:pt idx="750">
                  <c:v>27.9856856</c:v>
                </c:pt>
                <c:pt idx="751">
                  <c:v>28.04693056</c:v>
                </c:pt>
                <c:pt idx="752">
                  <c:v>28.39474371</c:v>
                </c:pt>
                <c:pt idx="753">
                  <c:v>28.439568680000001</c:v>
                </c:pt>
                <c:pt idx="754">
                  <c:v>28.461467970000001</c:v>
                </c:pt>
                <c:pt idx="755">
                  <c:v>28.56921784</c:v>
                </c:pt>
                <c:pt idx="756">
                  <c:v>28.711575450000002</c:v>
                </c:pt>
                <c:pt idx="757">
                  <c:v>28.830814960000001</c:v>
                </c:pt>
                <c:pt idx="758">
                  <c:v>28.90891908</c:v>
                </c:pt>
                <c:pt idx="759">
                  <c:v>29.00162765</c:v>
                </c:pt>
                <c:pt idx="760">
                  <c:v>29.045200789999999</c:v>
                </c:pt>
                <c:pt idx="761">
                  <c:v>29.07282081</c:v>
                </c:pt>
                <c:pt idx="762">
                  <c:v>29.09239663</c:v>
                </c:pt>
                <c:pt idx="763">
                  <c:v>29.344178800000002</c:v>
                </c:pt>
                <c:pt idx="764">
                  <c:v>29.422878610000001</c:v>
                </c:pt>
                <c:pt idx="765">
                  <c:v>29.487806280000001</c:v>
                </c:pt>
                <c:pt idx="766">
                  <c:v>29.518901249999999</c:v>
                </c:pt>
                <c:pt idx="767">
                  <c:v>29.83777856</c:v>
                </c:pt>
                <c:pt idx="768">
                  <c:v>30.109171870000001</c:v>
                </c:pt>
                <c:pt idx="769">
                  <c:v>30.158199669999998</c:v>
                </c:pt>
                <c:pt idx="770">
                  <c:v>30.301599639999999</c:v>
                </c:pt>
                <c:pt idx="771">
                  <c:v>30.479993489999998</c:v>
                </c:pt>
                <c:pt idx="772">
                  <c:v>30.508031299999999</c:v>
                </c:pt>
                <c:pt idx="773">
                  <c:v>30.58557214</c:v>
                </c:pt>
                <c:pt idx="774">
                  <c:v>30.667645619999998</c:v>
                </c:pt>
                <c:pt idx="775">
                  <c:v>30.847039649999999</c:v>
                </c:pt>
                <c:pt idx="776">
                  <c:v>30.921070390000001</c:v>
                </c:pt>
                <c:pt idx="777">
                  <c:v>30.921072949999999</c:v>
                </c:pt>
                <c:pt idx="778">
                  <c:v>30.99934317</c:v>
                </c:pt>
                <c:pt idx="779">
                  <c:v>31.13621813</c:v>
                </c:pt>
                <c:pt idx="780">
                  <c:v>31.280445239999999</c:v>
                </c:pt>
                <c:pt idx="781">
                  <c:v>31.33009702</c:v>
                </c:pt>
                <c:pt idx="782">
                  <c:v>31.587566150000001</c:v>
                </c:pt>
                <c:pt idx="783">
                  <c:v>32.102915060000001</c:v>
                </c:pt>
                <c:pt idx="784">
                  <c:v>32.224996160000003</c:v>
                </c:pt>
                <c:pt idx="785">
                  <c:v>32.24291762</c:v>
                </c:pt>
                <c:pt idx="786">
                  <c:v>32.291882039999997</c:v>
                </c:pt>
                <c:pt idx="787">
                  <c:v>32.319679549999996</c:v>
                </c:pt>
                <c:pt idx="788">
                  <c:v>32.595082859999998</c:v>
                </c:pt>
                <c:pt idx="789">
                  <c:v>32.60592639</c:v>
                </c:pt>
                <c:pt idx="790">
                  <c:v>32.63798053</c:v>
                </c:pt>
                <c:pt idx="791">
                  <c:v>32.671463160000002</c:v>
                </c:pt>
                <c:pt idx="792">
                  <c:v>32.689407950000003</c:v>
                </c:pt>
                <c:pt idx="793">
                  <c:v>32.725076540000003</c:v>
                </c:pt>
                <c:pt idx="794">
                  <c:v>33.01432896</c:v>
                </c:pt>
                <c:pt idx="795">
                  <c:v>33.106172729999997</c:v>
                </c:pt>
                <c:pt idx="796">
                  <c:v>33.176338229999999</c:v>
                </c:pt>
                <c:pt idx="797">
                  <c:v>33.18583297</c:v>
                </c:pt>
                <c:pt idx="798">
                  <c:v>33.459150440000002</c:v>
                </c:pt>
                <c:pt idx="799">
                  <c:v>33.669123890000002</c:v>
                </c:pt>
                <c:pt idx="800">
                  <c:v>33.75188326</c:v>
                </c:pt>
                <c:pt idx="801">
                  <c:v>33.868553419999998</c:v>
                </c:pt>
                <c:pt idx="802">
                  <c:v>33.888598250000001</c:v>
                </c:pt>
                <c:pt idx="803">
                  <c:v>33.918313470000001</c:v>
                </c:pt>
                <c:pt idx="804">
                  <c:v>33.977297229999998</c:v>
                </c:pt>
                <c:pt idx="805">
                  <c:v>34.07031379</c:v>
                </c:pt>
                <c:pt idx="806">
                  <c:v>34.172127740000001</c:v>
                </c:pt>
                <c:pt idx="807">
                  <c:v>34.204246849999997</c:v>
                </c:pt>
                <c:pt idx="808">
                  <c:v>34.281422659999997</c:v>
                </c:pt>
                <c:pt idx="809">
                  <c:v>34.35222856</c:v>
                </c:pt>
                <c:pt idx="810">
                  <c:v>34.416098499999997</c:v>
                </c:pt>
                <c:pt idx="811">
                  <c:v>34.422505530000002</c:v>
                </c:pt>
                <c:pt idx="812">
                  <c:v>34.561117250000002</c:v>
                </c:pt>
                <c:pt idx="813">
                  <c:v>34.695971589999999</c:v>
                </c:pt>
                <c:pt idx="814">
                  <c:v>34.805704579999997</c:v>
                </c:pt>
                <c:pt idx="815">
                  <c:v>34.901219910000002</c:v>
                </c:pt>
                <c:pt idx="816">
                  <c:v>34.958588120000002</c:v>
                </c:pt>
                <c:pt idx="817">
                  <c:v>35.057370409999997</c:v>
                </c:pt>
                <c:pt idx="818">
                  <c:v>35.071948730000003</c:v>
                </c:pt>
                <c:pt idx="819">
                  <c:v>35.2462345</c:v>
                </c:pt>
                <c:pt idx="820">
                  <c:v>35.487296129999997</c:v>
                </c:pt>
                <c:pt idx="821">
                  <c:v>35.587458220000002</c:v>
                </c:pt>
                <c:pt idx="822">
                  <c:v>35.820375949999999</c:v>
                </c:pt>
                <c:pt idx="823">
                  <c:v>35.913700030000001</c:v>
                </c:pt>
                <c:pt idx="824">
                  <c:v>36.092095610000001</c:v>
                </c:pt>
                <c:pt idx="825">
                  <c:v>36.100160979999998</c:v>
                </c:pt>
                <c:pt idx="826">
                  <c:v>36.189049019999999</c:v>
                </c:pt>
                <c:pt idx="827">
                  <c:v>36.206573740000003</c:v>
                </c:pt>
                <c:pt idx="828">
                  <c:v>36.431122449999997</c:v>
                </c:pt>
                <c:pt idx="829">
                  <c:v>36.626102889999999</c:v>
                </c:pt>
                <c:pt idx="830">
                  <c:v>36.715659039999998</c:v>
                </c:pt>
                <c:pt idx="831">
                  <c:v>36.75224412</c:v>
                </c:pt>
                <c:pt idx="832">
                  <c:v>36.865724919999998</c:v>
                </c:pt>
                <c:pt idx="833">
                  <c:v>36.877375209999997</c:v>
                </c:pt>
                <c:pt idx="834">
                  <c:v>36.997000239999998</c:v>
                </c:pt>
                <c:pt idx="835">
                  <c:v>37.008313149999999</c:v>
                </c:pt>
                <c:pt idx="836">
                  <c:v>37.222241889999999</c:v>
                </c:pt>
                <c:pt idx="837">
                  <c:v>37.311205149999999</c:v>
                </c:pt>
                <c:pt idx="838">
                  <c:v>37.642122950000001</c:v>
                </c:pt>
                <c:pt idx="839">
                  <c:v>37.671251429999998</c:v>
                </c:pt>
                <c:pt idx="840">
                  <c:v>38.101862310000001</c:v>
                </c:pt>
                <c:pt idx="841">
                  <c:v>38.169420070000001</c:v>
                </c:pt>
                <c:pt idx="842">
                  <c:v>38.189974210000003</c:v>
                </c:pt>
                <c:pt idx="843">
                  <c:v>38.198713169999998</c:v>
                </c:pt>
                <c:pt idx="844">
                  <c:v>38.243664500000001</c:v>
                </c:pt>
                <c:pt idx="845">
                  <c:v>38.629675020000001</c:v>
                </c:pt>
                <c:pt idx="846">
                  <c:v>39.34953762</c:v>
                </c:pt>
                <c:pt idx="847">
                  <c:v>39.42257249</c:v>
                </c:pt>
                <c:pt idx="848">
                  <c:v>39.441229010000001</c:v>
                </c:pt>
                <c:pt idx="849">
                  <c:v>39.608919950000001</c:v>
                </c:pt>
                <c:pt idx="850">
                  <c:v>39.623602079999998</c:v>
                </c:pt>
                <c:pt idx="851">
                  <c:v>39.627889009999997</c:v>
                </c:pt>
                <c:pt idx="852">
                  <c:v>39.808642050000003</c:v>
                </c:pt>
                <c:pt idx="853">
                  <c:v>39.926391629999998</c:v>
                </c:pt>
                <c:pt idx="854">
                  <c:v>39.946288080000002</c:v>
                </c:pt>
                <c:pt idx="855">
                  <c:v>40.05165787</c:v>
                </c:pt>
                <c:pt idx="856">
                  <c:v>40.155623130000002</c:v>
                </c:pt>
                <c:pt idx="857">
                  <c:v>40.714768530000001</c:v>
                </c:pt>
                <c:pt idx="858">
                  <c:v>40.721040979999998</c:v>
                </c:pt>
                <c:pt idx="859">
                  <c:v>40.738481120000003</c:v>
                </c:pt>
                <c:pt idx="860">
                  <c:v>40.854773340000001</c:v>
                </c:pt>
                <c:pt idx="861">
                  <c:v>40.961597230000002</c:v>
                </c:pt>
                <c:pt idx="862">
                  <c:v>41.033462210000003</c:v>
                </c:pt>
                <c:pt idx="863">
                  <c:v>41.034221899999999</c:v>
                </c:pt>
                <c:pt idx="864">
                  <c:v>41.235172810000002</c:v>
                </c:pt>
                <c:pt idx="865">
                  <c:v>41.266400300000001</c:v>
                </c:pt>
                <c:pt idx="866">
                  <c:v>41.595877309999999</c:v>
                </c:pt>
                <c:pt idx="867">
                  <c:v>41.602266829999998</c:v>
                </c:pt>
                <c:pt idx="868">
                  <c:v>41.781789199999999</c:v>
                </c:pt>
                <c:pt idx="869">
                  <c:v>41.914957319999999</c:v>
                </c:pt>
                <c:pt idx="870">
                  <c:v>42.044456420000003</c:v>
                </c:pt>
                <c:pt idx="871">
                  <c:v>42.833083420000001</c:v>
                </c:pt>
                <c:pt idx="872">
                  <c:v>42.911998019999999</c:v>
                </c:pt>
                <c:pt idx="873">
                  <c:v>42.982999909999997</c:v>
                </c:pt>
                <c:pt idx="874">
                  <c:v>43.156734640000003</c:v>
                </c:pt>
                <c:pt idx="875">
                  <c:v>43.202661790000001</c:v>
                </c:pt>
                <c:pt idx="876">
                  <c:v>43.688545259999998</c:v>
                </c:pt>
                <c:pt idx="877">
                  <c:v>43.815823989999998</c:v>
                </c:pt>
                <c:pt idx="878">
                  <c:v>43.9619845</c:v>
                </c:pt>
                <c:pt idx="879">
                  <c:v>44.077848240000002</c:v>
                </c:pt>
                <c:pt idx="880">
                  <c:v>44.147020179999998</c:v>
                </c:pt>
                <c:pt idx="881">
                  <c:v>44.328195719999997</c:v>
                </c:pt>
                <c:pt idx="882">
                  <c:v>44.503687390000003</c:v>
                </c:pt>
                <c:pt idx="883">
                  <c:v>44.530644150000001</c:v>
                </c:pt>
                <c:pt idx="884">
                  <c:v>44.557401890000001</c:v>
                </c:pt>
                <c:pt idx="885">
                  <c:v>44.63084156</c:v>
                </c:pt>
                <c:pt idx="886">
                  <c:v>44.854844200000002</c:v>
                </c:pt>
                <c:pt idx="887">
                  <c:v>45.247500270000003</c:v>
                </c:pt>
                <c:pt idx="888">
                  <c:v>45.31508384</c:v>
                </c:pt>
                <c:pt idx="889">
                  <c:v>45.38163196</c:v>
                </c:pt>
                <c:pt idx="890">
                  <c:v>45.640482310000003</c:v>
                </c:pt>
                <c:pt idx="891">
                  <c:v>45.729490140000003</c:v>
                </c:pt>
                <c:pt idx="892">
                  <c:v>45.867839199999999</c:v>
                </c:pt>
                <c:pt idx="893">
                  <c:v>45.98390886</c:v>
                </c:pt>
                <c:pt idx="894">
                  <c:v>46.019769480000001</c:v>
                </c:pt>
                <c:pt idx="895">
                  <c:v>46.386307410000001</c:v>
                </c:pt>
                <c:pt idx="896">
                  <c:v>46.588343020000003</c:v>
                </c:pt>
                <c:pt idx="897">
                  <c:v>46.695639960000001</c:v>
                </c:pt>
                <c:pt idx="898">
                  <c:v>46.803440270000003</c:v>
                </c:pt>
                <c:pt idx="899">
                  <c:v>46.959796519999998</c:v>
                </c:pt>
                <c:pt idx="900">
                  <c:v>47.122421180000003</c:v>
                </c:pt>
                <c:pt idx="901">
                  <c:v>47.48242905</c:v>
                </c:pt>
                <c:pt idx="902">
                  <c:v>47.706401739999997</c:v>
                </c:pt>
                <c:pt idx="903">
                  <c:v>47.803762620000001</c:v>
                </c:pt>
                <c:pt idx="904">
                  <c:v>48.027302900000002</c:v>
                </c:pt>
                <c:pt idx="905">
                  <c:v>48.10479059</c:v>
                </c:pt>
                <c:pt idx="906">
                  <c:v>48.20648834</c:v>
                </c:pt>
                <c:pt idx="907">
                  <c:v>48.314498899999997</c:v>
                </c:pt>
                <c:pt idx="908">
                  <c:v>48.446939800000003</c:v>
                </c:pt>
                <c:pt idx="909">
                  <c:v>48.533537699999997</c:v>
                </c:pt>
                <c:pt idx="910">
                  <c:v>48.976229850000003</c:v>
                </c:pt>
                <c:pt idx="911">
                  <c:v>49.012368889999998</c:v>
                </c:pt>
                <c:pt idx="912">
                  <c:v>49.153982910000003</c:v>
                </c:pt>
                <c:pt idx="913">
                  <c:v>49.369062739999997</c:v>
                </c:pt>
                <c:pt idx="914">
                  <c:v>49.622763579999997</c:v>
                </c:pt>
                <c:pt idx="915">
                  <c:v>49.630875160000002</c:v>
                </c:pt>
                <c:pt idx="916">
                  <c:v>49.996563590000001</c:v>
                </c:pt>
                <c:pt idx="917">
                  <c:v>50.134263709999999</c:v>
                </c:pt>
                <c:pt idx="918">
                  <c:v>50.179779410000002</c:v>
                </c:pt>
                <c:pt idx="919">
                  <c:v>50.24476533</c:v>
                </c:pt>
                <c:pt idx="920">
                  <c:v>50.252131910000003</c:v>
                </c:pt>
                <c:pt idx="921">
                  <c:v>50.272652389999998</c:v>
                </c:pt>
                <c:pt idx="922">
                  <c:v>50.646800380000002</c:v>
                </c:pt>
                <c:pt idx="923">
                  <c:v>51.383257960000002</c:v>
                </c:pt>
                <c:pt idx="924">
                  <c:v>51.738569390000002</c:v>
                </c:pt>
                <c:pt idx="925">
                  <c:v>51.837978440000001</c:v>
                </c:pt>
                <c:pt idx="926">
                  <c:v>51.925105440000003</c:v>
                </c:pt>
                <c:pt idx="927">
                  <c:v>52.049605659999997</c:v>
                </c:pt>
                <c:pt idx="928">
                  <c:v>52.40383113</c:v>
                </c:pt>
                <c:pt idx="929">
                  <c:v>52.409962210000003</c:v>
                </c:pt>
                <c:pt idx="930">
                  <c:v>52.941701909999999</c:v>
                </c:pt>
                <c:pt idx="931">
                  <c:v>53.161385529999997</c:v>
                </c:pt>
                <c:pt idx="932">
                  <c:v>53.192957900000003</c:v>
                </c:pt>
                <c:pt idx="933">
                  <c:v>53.506470909999997</c:v>
                </c:pt>
                <c:pt idx="934">
                  <c:v>53.69876163</c:v>
                </c:pt>
                <c:pt idx="935">
                  <c:v>53.819386289999997</c:v>
                </c:pt>
                <c:pt idx="936">
                  <c:v>54.639161260000002</c:v>
                </c:pt>
                <c:pt idx="937">
                  <c:v>55.022455399999998</c:v>
                </c:pt>
                <c:pt idx="938">
                  <c:v>55.684158869999997</c:v>
                </c:pt>
                <c:pt idx="939">
                  <c:v>56.70932706</c:v>
                </c:pt>
                <c:pt idx="940">
                  <c:v>56.806421489999998</c:v>
                </c:pt>
                <c:pt idx="941">
                  <c:v>56.8270032</c:v>
                </c:pt>
                <c:pt idx="942">
                  <c:v>56.859427760000003</c:v>
                </c:pt>
                <c:pt idx="943">
                  <c:v>56.92746897</c:v>
                </c:pt>
                <c:pt idx="944">
                  <c:v>57.46611978</c:v>
                </c:pt>
                <c:pt idx="945">
                  <c:v>58.092567809999998</c:v>
                </c:pt>
                <c:pt idx="946">
                  <c:v>58.507092180000001</c:v>
                </c:pt>
                <c:pt idx="947">
                  <c:v>59.052640820000001</c:v>
                </c:pt>
                <c:pt idx="948">
                  <c:v>59.455267130000003</c:v>
                </c:pt>
                <c:pt idx="949">
                  <c:v>59.933851820000001</c:v>
                </c:pt>
                <c:pt idx="950">
                  <c:v>60.398909979999999</c:v>
                </c:pt>
                <c:pt idx="951">
                  <c:v>60.759201660000002</c:v>
                </c:pt>
                <c:pt idx="952">
                  <c:v>61.268599530000003</c:v>
                </c:pt>
                <c:pt idx="953">
                  <c:v>61.316213439999999</c:v>
                </c:pt>
                <c:pt idx="954">
                  <c:v>61.756010330000002</c:v>
                </c:pt>
                <c:pt idx="955">
                  <c:v>61.79275063</c:v>
                </c:pt>
                <c:pt idx="956">
                  <c:v>62.469436389999998</c:v>
                </c:pt>
                <c:pt idx="957">
                  <c:v>62.842931849999999</c:v>
                </c:pt>
                <c:pt idx="958">
                  <c:v>63.038261579999997</c:v>
                </c:pt>
                <c:pt idx="959">
                  <c:v>63.328327209999998</c:v>
                </c:pt>
                <c:pt idx="960">
                  <c:v>64.064306790000003</c:v>
                </c:pt>
                <c:pt idx="961">
                  <c:v>64.16721914</c:v>
                </c:pt>
                <c:pt idx="962">
                  <c:v>64.57746659</c:v>
                </c:pt>
                <c:pt idx="963">
                  <c:v>64.670528259999998</c:v>
                </c:pt>
                <c:pt idx="964">
                  <c:v>65.202563600000005</c:v>
                </c:pt>
                <c:pt idx="965">
                  <c:v>65.279090280000005</c:v>
                </c:pt>
                <c:pt idx="966">
                  <c:v>65.547770610000001</c:v>
                </c:pt>
                <c:pt idx="967">
                  <c:v>66.437820430000002</c:v>
                </c:pt>
                <c:pt idx="968">
                  <c:v>66.442678090000001</c:v>
                </c:pt>
                <c:pt idx="969">
                  <c:v>66.61297304</c:v>
                </c:pt>
                <c:pt idx="970">
                  <c:v>66.705181519999996</c:v>
                </c:pt>
                <c:pt idx="971">
                  <c:v>67.156996410000005</c:v>
                </c:pt>
                <c:pt idx="972">
                  <c:v>67.616027849999995</c:v>
                </c:pt>
                <c:pt idx="973">
                  <c:v>67.824863339999993</c:v>
                </c:pt>
                <c:pt idx="974">
                  <c:v>68.192953220000007</c:v>
                </c:pt>
                <c:pt idx="975">
                  <c:v>70.042905930000003</c:v>
                </c:pt>
                <c:pt idx="976">
                  <c:v>71.72866698</c:v>
                </c:pt>
                <c:pt idx="977">
                  <c:v>74.074462629999999</c:v>
                </c:pt>
                <c:pt idx="978">
                  <c:v>74.403861669999998</c:v>
                </c:pt>
                <c:pt idx="979">
                  <c:v>75.662978480000007</c:v>
                </c:pt>
                <c:pt idx="980">
                  <c:v>75.838531759999995</c:v>
                </c:pt>
                <c:pt idx="981">
                  <c:v>76.30573115</c:v>
                </c:pt>
                <c:pt idx="982">
                  <c:v>76.438436679999995</c:v>
                </c:pt>
                <c:pt idx="983">
                  <c:v>83.271639070000006</c:v>
                </c:pt>
                <c:pt idx="984">
                  <c:v>84.062278590000005</c:v>
                </c:pt>
                <c:pt idx="985">
                  <c:v>86.123752710000005</c:v>
                </c:pt>
                <c:pt idx="986">
                  <c:v>87.048533199999994</c:v>
                </c:pt>
                <c:pt idx="987">
                  <c:v>87.436216529999996</c:v>
                </c:pt>
                <c:pt idx="988">
                  <c:v>89.858150080000001</c:v>
                </c:pt>
                <c:pt idx="989">
                  <c:v>90.945161850000005</c:v>
                </c:pt>
                <c:pt idx="990">
                  <c:v>95.324571989999995</c:v>
                </c:pt>
                <c:pt idx="991">
                  <c:v>95.855892049999994</c:v>
                </c:pt>
                <c:pt idx="992">
                  <c:v>98.2809819</c:v>
                </c:pt>
                <c:pt idx="993">
                  <c:v>99.437630889999994</c:v>
                </c:pt>
                <c:pt idx="994">
                  <c:v>101.07542719999999</c:v>
                </c:pt>
                <c:pt idx="995">
                  <c:v>101.30093650000001</c:v>
                </c:pt>
                <c:pt idx="996">
                  <c:v>101.7017353</c:v>
                </c:pt>
                <c:pt idx="997">
                  <c:v>101.7372496</c:v>
                </c:pt>
                <c:pt idx="998">
                  <c:v>109.2612996</c:v>
                </c:pt>
                <c:pt idx="999">
                  <c:v>114.85262729999999</c:v>
                </c:pt>
                <c:pt idx="1000">
                  <c:v>134.21102970000001</c:v>
                </c:pt>
              </c:numCache>
            </c:numRef>
          </c:xVal>
          <c:yVal>
            <c:numRef>
              <c:f>'[Example-competing risk vs censored-output tables-Jan 2018.xlsx]crisktab'!$R$6:$R$1006</c:f>
              <c:numCache>
                <c:formatCode>0.0%</c:formatCode>
                <c:ptCount val="1001"/>
                <c:pt idx="0">
                  <c:v>0</c:v>
                </c:pt>
                <c:pt idx="1">
                  <c:v>0</c:v>
                </c:pt>
                <c:pt idx="2">
                  <c:v>0</c:v>
                </c:pt>
                <c:pt idx="3">
                  <c:v>0</c:v>
                </c:pt>
                <c:pt idx="4">
                  <c:v>1.003009E-3</c:v>
                </c:pt>
                <c:pt idx="5">
                  <c:v>1.003009E-3</c:v>
                </c:pt>
                <c:pt idx="6">
                  <c:v>1.003009E-3</c:v>
                </c:pt>
                <c:pt idx="7">
                  <c:v>2.0080359999999999E-3</c:v>
                </c:pt>
                <c:pt idx="8">
                  <c:v>2.0080359999999999E-3</c:v>
                </c:pt>
                <c:pt idx="9">
                  <c:v>3.0140760000000001E-3</c:v>
                </c:pt>
                <c:pt idx="10">
                  <c:v>3.0140760000000001E-3</c:v>
                </c:pt>
                <c:pt idx="11">
                  <c:v>3.0140760000000001E-3</c:v>
                </c:pt>
                <c:pt idx="12">
                  <c:v>4.0221509999999999E-3</c:v>
                </c:pt>
                <c:pt idx="13">
                  <c:v>4.0221509999999999E-3</c:v>
                </c:pt>
                <c:pt idx="14">
                  <c:v>4.0221509999999999E-3</c:v>
                </c:pt>
                <c:pt idx="15">
                  <c:v>5.0322709999999996E-3</c:v>
                </c:pt>
                <c:pt idx="16">
                  <c:v>6.0423899999999999E-3</c:v>
                </c:pt>
                <c:pt idx="17">
                  <c:v>6.0423899999999999E-3</c:v>
                </c:pt>
                <c:pt idx="18">
                  <c:v>6.0423899999999999E-3</c:v>
                </c:pt>
                <c:pt idx="19">
                  <c:v>6.0423899999999999E-3</c:v>
                </c:pt>
                <c:pt idx="20">
                  <c:v>6.0423899999999999E-3</c:v>
                </c:pt>
                <c:pt idx="21">
                  <c:v>6.0423899999999999E-3</c:v>
                </c:pt>
                <c:pt idx="22">
                  <c:v>6.0423899999999999E-3</c:v>
                </c:pt>
                <c:pt idx="23">
                  <c:v>6.0423899999999999E-3</c:v>
                </c:pt>
                <c:pt idx="24">
                  <c:v>6.0423899999999999E-3</c:v>
                </c:pt>
                <c:pt idx="25">
                  <c:v>7.0607889999999996E-3</c:v>
                </c:pt>
                <c:pt idx="26">
                  <c:v>7.0607889999999996E-3</c:v>
                </c:pt>
                <c:pt idx="27">
                  <c:v>7.0607889999999996E-3</c:v>
                </c:pt>
                <c:pt idx="28">
                  <c:v>7.0607889999999996E-3</c:v>
                </c:pt>
                <c:pt idx="29">
                  <c:v>7.0607889999999996E-3</c:v>
                </c:pt>
                <c:pt idx="30">
                  <c:v>7.0607889999999996E-3</c:v>
                </c:pt>
                <c:pt idx="31">
                  <c:v>7.0607889999999996E-3</c:v>
                </c:pt>
                <c:pt idx="32">
                  <c:v>7.0607889999999996E-3</c:v>
                </c:pt>
                <c:pt idx="33">
                  <c:v>7.0607889999999996E-3</c:v>
                </c:pt>
                <c:pt idx="34">
                  <c:v>7.0607889999999996E-3</c:v>
                </c:pt>
                <c:pt idx="35">
                  <c:v>8.0886770000000007E-3</c:v>
                </c:pt>
                <c:pt idx="36">
                  <c:v>8.0886770000000007E-3</c:v>
                </c:pt>
                <c:pt idx="37">
                  <c:v>8.0886770000000007E-3</c:v>
                </c:pt>
                <c:pt idx="38">
                  <c:v>8.0886770000000007E-3</c:v>
                </c:pt>
                <c:pt idx="39">
                  <c:v>8.0886770000000007E-3</c:v>
                </c:pt>
                <c:pt idx="40">
                  <c:v>8.0886770000000007E-3</c:v>
                </c:pt>
                <c:pt idx="41">
                  <c:v>8.0886770000000007E-3</c:v>
                </c:pt>
                <c:pt idx="42">
                  <c:v>8.0886770000000007E-3</c:v>
                </c:pt>
                <c:pt idx="43">
                  <c:v>8.0886770000000007E-3</c:v>
                </c:pt>
                <c:pt idx="44">
                  <c:v>8.0886770000000007E-3</c:v>
                </c:pt>
                <c:pt idx="45">
                  <c:v>8.0886770000000007E-3</c:v>
                </c:pt>
                <c:pt idx="46">
                  <c:v>8.0886770000000007E-3</c:v>
                </c:pt>
                <c:pt idx="47">
                  <c:v>8.0886770000000007E-3</c:v>
                </c:pt>
                <c:pt idx="48">
                  <c:v>8.0886770000000007E-3</c:v>
                </c:pt>
                <c:pt idx="49">
                  <c:v>8.0886770000000007E-3</c:v>
                </c:pt>
                <c:pt idx="50">
                  <c:v>8.0886770000000007E-3</c:v>
                </c:pt>
                <c:pt idx="51">
                  <c:v>9.1327939999999996E-3</c:v>
                </c:pt>
                <c:pt idx="52">
                  <c:v>9.1327939999999996E-3</c:v>
                </c:pt>
                <c:pt idx="53">
                  <c:v>9.1327939999999996E-3</c:v>
                </c:pt>
                <c:pt idx="54">
                  <c:v>9.1327939999999996E-3</c:v>
                </c:pt>
                <c:pt idx="55">
                  <c:v>9.1327939999999996E-3</c:v>
                </c:pt>
                <c:pt idx="56">
                  <c:v>9.1327939999999996E-3</c:v>
                </c:pt>
                <c:pt idx="57">
                  <c:v>1.0182441E-2</c:v>
                </c:pt>
                <c:pt idx="58">
                  <c:v>1.0182441E-2</c:v>
                </c:pt>
                <c:pt idx="59">
                  <c:v>1.0182441E-2</c:v>
                </c:pt>
                <c:pt idx="60">
                  <c:v>1.0182441E-2</c:v>
                </c:pt>
                <c:pt idx="61">
                  <c:v>1.1235439E-2</c:v>
                </c:pt>
                <c:pt idx="62">
                  <c:v>1.2288436E-2</c:v>
                </c:pt>
                <c:pt idx="63">
                  <c:v>1.2288436E-2</c:v>
                </c:pt>
                <c:pt idx="64">
                  <c:v>1.2288436E-2</c:v>
                </c:pt>
                <c:pt idx="65">
                  <c:v>1.2288436E-2</c:v>
                </c:pt>
                <c:pt idx="66">
                  <c:v>1.3344811999999999E-2</c:v>
                </c:pt>
                <c:pt idx="67">
                  <c:v>1.3344811999999999E-2</c:v>
                </c:pt>
                <c:pt idx="68">
                  <c:v>1.3344811999999999E-2</c:v>
                </c:pt>
                <c:pt idx="69">
                  <c:v>1.3344811999999999E-2</c:v>
                </c:pt>
                <c:pt idx="70">
                  <c:v>1.3344811999999999E-2</c:v>
                </c:pt>
                <c:pt idx="71">
                  <c:v>1.4405731999999999E-2</c:v>
                </c:pt>
                <c:pt idx="72">
                  <c:v>1.4405731999999999E-2</c:v>
                </c:pt>
                <c:pt idx="73">
                  <c:v>1.4405731999999999E-2</c:v>
                </c:pt>
                <c:pt idx="74">
                  <c:v>1.4405731999999999E-2</c:v>
                </c:pt>
                <c:pt idx="75">
                  <c:v>1.4405731999999999E-2</c:v>
                </c:pt>
                <c:pt idx="76">
                  <c:v>1.4405731999999999E-2</c:v>
                </c:pt>
                <c:pt idx="77">
                  <c:v>1.4405731999999999E-2</c:v>
                </c:pt>
                <c:pt idx="78">
                  <c:v>1.4405731999999999E-2</c:v>
                </c:pt>
                <c:pt idx="79">
                  <c:v>1.4405731999999999E-2</c:v>
                </c:pt>
                <c:pt idx="80">
                  <c:v>1.4405731999999999E-2</c:v>
                </c:pt>
                <c:pt idx="81">
                  <c:v>1.4405731999999999E-2</c:v>
                </c:pt>
                <c:pt idx="82">
                  <c:v>1.4405731999999999E-2</c:v>
                </c:pt>
                <c:pt idx="83">
                  <c:v>1.4405731999999999E-2</c:v>
                </c:pt>
                <c:pt idx="84">
                  <c:v>1.4405731999999999E-2</c:v>
                </c:pt>
                <c:pt idx="85">
                  <c:v>1.5481708E-2</c:v>
                </c:pt>
                <c:pt idx="86">
                  <c:v>1.5481708E-2</c:v>
                </c:pt>
                <c:pt idx="87">
                  <c:v>1.5481708E-2</c:v>
                </c:pt>
                <c:pt idx="88">
                  <c:v>1.5481708E-2</c:v>
                </c:pt>
                <c:pt idx="89">
                  <c:v>1.5481708E-2</c:v>
                </c:pt>
                <c:pt idx="90">
                  <c:v>1.6562409E-2</c:v>
                </c:pt>
                <c:pt idx="91">
                  <c:v>1.6562409E-2</c:v>
                </c:pt>
                <c:pt idx="92">
                  <c:v>1.6562409E-2</c:v>
                </c:pt>
                <c:pt idx="93">
                  <c:v>1.6562409E-2</c:v>
                </c:pt>
                <c:pt idx="94">
                  <c:v>1.6562409E-2</c:v>
                </c:pt>
                <c:pt idx="95">
                  <c:v>1.7647881000000001E-2</c:v>
                </c:pt>
                <c:pt idx="96">
                  <c:v>1.7647881000000001E-2</c:v>
                </c:pt>
                <c:pt idx="97">
                  <c:v>1.7647881000000001E-2</c:v>
                </c:pt>
                <c:pt idx="98">
                  <c:v>1.7647881000000001E-2</c:v>
                </c:pt>
                <c:pt idx="99">
                  <c:v>1.7647881000000001E-2</c:v>
                </c:pt>
                <c:pt idx="100">
                  <c:v>1.7647881000000001E-2</c:v>
                </c:pt>
                <c:pt idx="101">
                  <c:v>1.7647881000000001E-2</c:v>
                </c:pt>
                <c:pt idx="102">
                  <c:v>1.7647881000000001E-2</c:v>
                </c:pt>
                <c:pt idx="103">
                  <c:v>1.8741813999999999E-2</c:v>
                </c:pt>
                <c:pt idx="104">
                  <c:v>1.8741813999999999E-2</c:v>
                </c:pt>
                <c:pt idx="105">
                  <c:v>1.8741813999999999E-2</c:v>
                </c:pt>
                <c:pt idx="106">
                  <c:v>1.9838192000000001E-2</c:v>
                </c:pt>
                <c:pt idx="107">
                  <c:v>1.9838192000000001E-2</c:v>
                </c:pt>
                <c:pt idx="108">
                  <c:v>1.9838192000000001E-2</c:v>
                </c:pt>
                <c:pt idx="109">
                  <c:v>1.9838192000000001E-2</c:v>
                </c:pt>
                <c:pt idx="110">
                  <c:v>1.9838192000000001E-2</c:v>
                </c:pt>
                <c:pt idx="111">
                  <c:v>1.9838192000000001E-2</c:v>
                </c:pt>
                <c:pt idx="112">
                  <c:v>1.9838192000000001E-2</c:v>
                </c:pt>
                <c:pt idx="113">
                  <c:v>1.9838192000000001E-2</c:v>
                </c:pt>
                <c:pt idx="114">
                  <c:v>2.0943222000000001E-2</c:v>
                </c:pt>
                <c:pt idx="115">
                  <c:v>2.0943222000000001E-2</c:v>
                </c:pt>
                <c:pt idx="116">
                  <c:v>2.0943222000000001E-2</c:v>
                </c:pt>
                <c:pt idx="117">
                  <c:v>2.0943222000000001E-2</c:v>
                </c:pt>
                <c:pt idx="118">
                  <c:v>2.2052006999999998E-2</c:v>
                </c:pt>
                <c:pt idx="119">
                  <c:v>2.2052006999999998E-2</c:v>
                </c:pt>
                <c:pt idx="120">
                  <c:v>2.2052006999999998E-2</c:v>
                </c:pt>
                <c:pt idx="121">
                  <c:v>2.2052006999999998E-2</c:v>
                </c:pt>
                <c:pt idx="122">
                  <c:v>2.2052006999999998E-2</c:v>
                </c:pt>
                <c:pt idx="123">
                  <c:v>2.2052006999999998E-2</c:v>
                </c:pt>
                <c:pt idx="124">
                  <c:v>2.2052006999999998E-2</c:v>
                </c:pt>
                <c:pt idx="125">
                  <c:v>2.2052006999999998E-2</c:v>
                </c:pt>
                <c:pt idx="126">
                  <c:v>2.2052006999999998E-2</c:v>
                </c:pt>
                <c:pt idx="127">
                  <c:v>2.3170940000000001E-2</c:v>
                </c:pt>
                <c:pt idx="128">
                  <c:v>2.4289873999999999E-2</c:v>
                </c:pt>
                <c:pt idx="129">
                  <c:v>2.4289873999999999E-2</c:v>
                </c:pt>
                <c:pt idx="130">
                  <c:v>2.4289873999999999E-2</c:v>
                </c:pt>
                <c:pt idx="131">
                  <c:v>2.5411380000000001E-2</c:v>
                </c:pt>
                <c:pt idx="132">
                  <c:v>2.6532885999999999E-2</c:v>
                </c:pt>
                <c:pt idx="133">
                  <c:v>2.6532885999999999E-2</c:v>
                </c:pt>
                <c:pt idx="134">
                  <c:v>2.6532885999999999E-2</c:v>
                </c:pt>
                <c:pt idx="135">
                  <c:v>2.6532885999999999E-2</c:v>
                </c:pt>
                <c:pt idx="136">
                  <c:v>2.6532885999999999E-2</c:v>
                </c:pt>
                <c:pt idx="137">
                  <c:v>2.6532885999999999E-2</c:v>
                </c:pt>
                <c:pt idx="138">
                  <c:v>2.6532885999999999E-2</c:v>
                </c:pt>
                <c:pt idx="139">
                  <c:v>2.6532885999999999E-2</c:v>
                </c:pt>
                <c:pt idx="140">
                  <c:v>2.6532885999999999E-2</c:v>
                </c:pt>
                <c:pt idx="141">
                  <c:v>2.6532885999999999E-2</c:v>
                </c:pt>
                <c:pt idx="142">
                  <c:v>2.6532885999999999E-2</c:v>
                </c:pt>
                <c:pt idx="143">
                  <c:v>2.6532885999999999E-2</c:v>
                </c:pt>
                <c:pt idx="144">
                  <c:v>2.6532885999999999E-2</c:v>
                </c:pt>
                <c:pt idx="145">
                  <c:v>2.6532885999999999E-2</c:v>
                </c:pt>
                <c:pt idx="146">
                  <c:v>2.6532885999999999E-2</c:v>
                </c:pt>
                <c:pt idx="147">
                  <c:v>2.7672776999999999E-2</c:v>
                </c:pt>
                <c:pt idx="148">
                  <c:v>2.7672776999999999E-2</c:v>
                </c:pt>
                <c:pt idx="149">
                  <c:v>2.7672776999999999E-2</c:v>
                </c:pt>
                <c:pt idx="150">
                  <c:v>2.8815347000000002E-2</c:v>
                </c:pt>
                <c:pt idx="151">
                  <c:v>2.8815347000000002E-2</c:v>
                </c:pt>
                <c:pt idx="152">
                  <c:v>2.8815347000000002E-2</c:v>
                </c:pt>
                <c:pt idx="153">
                  <c:v>2.8815347000000002E-2</c:v>
                </c:pt>
                <c:pt idx="154">
                  <c:v>2.8815347000000002E-2</c:v>
                </c:pt>
                <c:pt idx="155">
                  <c:v>2.8815347000000002E-2</c:v>
                </c:pt>
                <c:pt idx="156">
                  <c:v>2.8815347000000002E-2</c:v>
                </c:pt>
                <c:pt idx="157">
                  <c:v>2.8815347000000002E-2</c:v>
                </c:pt>
                <c:pt idx="158">
                  <c:v>2.8815347000000002E-2</c:v>
                </c:pt>
                <c:pt idx="159">
                  <c:v>2.8815347000000002E-2</c:v>
                </c:pt>
                <c:pt idx="160">
                  <c:v>2.8815347000000002E-2</c:v>
                </c:pt>
                <c:pt idx="161">
                  <c:v>2.8815347000000002E-2</c:v>
                </c:pt>
                <c:pt idx="162">
                  <c:v>2.9972896999999998E-2</c:v>
                </c:pt>
                <c:pt idx="163">
                  <c:v>2.9972896999999998E-2</c:v>
                </c:pt>
                <c:pt idx="164">
                  <c:v>2.9972896999999998E-2</c:v>
                </c:pt>
                <c:pt idx="165">
                  <c:v>2.9972896999999998E-2</c:v>
                </c:pt>
                <c:pt idx="166">
                  <c:v>2.9972896999999998E-2</c:v>
                </c:pt>
                <c:pt idx="167">
                  <c:v>2.9972896999999998E-2</c:v>
                </c:pt>
                <c:pt idx="168">
                  <c:v>2.9972896999999998E-2</c:v>
                </c:pt>
                <c:pt idx="169">
                  <c:v>2.9972896999999998E-2</c:v>
                </c:pt>
                <c:pt idx="170">
                  <c:v>2.9972896999999998E-2</c:v>
                </c:pt>
                <c:pt idx="171">
                  <c:v>3.1141604999999999E-2</c:v>
                </c:pt>
                <c:pt idx="172">
                  <c:v>3.1141604999999999E-2</c:v>
                </c:pt>
                <c:pt idx="173">
                  <c:v>3.2311724E-2</c:v>
                </c:pt>
                <c:pt idx="174">
                  <c:v>3.2311724E-2</c:v>
                </c:pt>
                <c:pt idx="175">
                  <c:v>3.2311724E-2</c:v>
                </c:pt>
                <c:pt idx="176">
                  <c:v>3.2311724E-2</c:v>
                </c:pt>
                <c:pt idx="177">
                  <c:v>3.3486103000000003E-2</c:v>
                </c:pt>
                <c:pt idx="178">
                  <c:v>3.3486103000000003E-2</c:v>
                </c:pt>
                <c:pt idx="179">
                  <c:v>3.3486103000000003E-2</c:v>
                </c:pt>
                <c:pt idx="180">
                  <c:v>3.3486103000000003E-2</c:v>
                </c:pt>
                <c:pt idx="181">
                  <c:v>3.3486103000000003E-2</c:v>
                </c:pt>
                <c:pt idx="182">
                  <c:v>3.3486103000000003E-2</c:v>
                </c:pt>
                <c:pt idx="183">
                  <c:v>3.4667660000000003E-2</c:v>
                </c:pt>
                <c:pt idx="184">
                  <c:v>3.4667660000000003E-2</c:v>
                </c:pt>
                <c:pt idx="185">
                  <c:v>3.4667660000000003E-2</c:v>
                </c:pt>
                <c:pt idx="186">
                  <c:v>3.4667660000000003E-2</c:v>
                </c:pt>
                <c:pt idx="187">
                  <c:v>3.4667660000000003E-2</c:v>
                </c:pt>
                <c:pt idx="188">
                  <c:v>3.4667660000000003E-2</c:v>
                </c:pt>
                <c:pt idx="189">
                  <c:v>3.4667660000000003E-2</c:v>
                </c:pt>
                <c:pt idx="190">
                  <c:v>3.4667660000000003E-2</c:v>
                </c:pt>
                <c:pt idx="191">
                  <c:v>3.4667660000000003E-2</c:v>
                </c:pt>
                <c:pt idx="192">
                  <c:v>3.5860901000000001E-2</c:v>
                </c:pt>
                <c:pt idx="193">
                  <c:v>3.5860901000000001E-2</c:v>
                </c:pt>
                <c:pt idx="194">
                  <c:v>3.5860901000000001E-2</c:v>
                </c:pt>
                <c:pt idx="195">
                  <c:v>3.5860901000000001E-2</c:v>
                </c:pt>
                <c:pt idx="196">
                  <c:v>3.5860901000000001E-2</c:v>
                </c:pt>
                <c:pt idx="197">
                  <c:v>3.7060079000000003E-2</c:v>
                </c:pt>
                <c:pt idx="198">
                  <c:v>3.8259256999999998E-2</c:v>
                </c:pt>
                <c:pt idx="199">
                  <c:v>3.8259256999999998E-2</c:v>
                </c:pt>
                <c:pt idx="200">
                  <c:v>3.8259256999999998E-2</c:v>
                </c:pt>
                <c:pt idx="201">
                  <c:v>3.8259256999999998E-2</c:v>
                </c:pt>
                <c:pt idx="202">
                  <c:v>3.8259256999999998E-2</c:v>
                </c:pt>
                <c:pt idx="203">
                  <c:v>3.8259256999999998E-2</c:v>
                </c:pt>
                <c:pt idx="204">
                  <c:v>3.8259256999999998E-2</c:v>
                </c:pt>
                <c:pt idx="205">
                  <c:v>3.9467474000000002E-2</c:v>
                </c:pt>
                <c:pt idx="206">
                  <c:v>3.9467474000000002E-2</c:v>
                </c:pt>
                <c:pt idx="207">
                  <c:v>3.9467474000000002E-2</c:v>
                </c:pt>
                <c:pt idx="208">
                  <c:v>3.9467474000000002E-2</c:v>
                </c:pt>
                <c:pt idx="209">
                  <c:v>3.9467474000000002E-2</c:v>
                </c:pt>
                <c:pt idx="210">
                  <c:v>3.9467474000000002E-2</c:v>
                </c:pt>
                <c:pt idx="211">
                  <c:v>3.9467474000000002E-2</c:v>
                </c:pt>
                <c:pt idx="212">
                  <c:v>3.9467474000000002E-2</c:v>
                </c:pt>
                <c:pt idx="213">
                  <c:v>3.9467474000000002E-2</c:v>
                </c:pt>
                <c:pt idx="214">
                  <c:v>4.0687973000000002E-2</c:v>
                </c:pt>
                <c:pt idx="215">
                  <c:v>4.1908472000000002E-2</c:v>
                </c:pt>
                <c:pt idx="216">
                  <c:v>4.1908472000000002E-2</c:v>
                </c:pt>
                <c:pt idx="217">
                  <c:v>4.3130527000000002E-2</c:v>
                </c:pt>
                <c:pt idx="218">
                  <c:v>4.3130527000000002E-2</c:v>
                </c:pt>
                <c:pt idx="219">
                  <c:v>4.3130527000000002E-2</c:v>
                </c:pt>
                <c:pt idx="220">
                  <c:v>4.4355711999999999E-2</c:v>
                </c:pt>
                <c:pt idx="221">
                  <c:v>4.4355711999999999E-2</c:v>
                </c:pt>
                <c:pt idx="222">
                  <c:v>4.4355711999999999E-2</c:v>
                </c:pt>
                <c:pt idx="223">
                  <c:v>4.4355711999999999E-2</c:v>
                </c:pt>
                <c:pt idx="224">
                  <c:v>4.4355711999999999E-2</c:v>
                </c:pt>
                <c:pt idx="225">
                  <c:v>4.5587213000000001E-2</c:v>
                </c:pt>
                <c:pt idx="226">
                  <c:v>4.5587213000000001E-2</c:v>
                </c:pt>
                <c:pt idx="227">
                  <c:v>4.6820304E-2</c:v>
                </c:pt>
                <c:pt idx="228">
                  <c:v>4.6820304E-2</c:v>
                </c:pt>
                <c:pt idx="229">
                  <c:v>4.6820304E-2</c:v>
                </c:pt>
                <c:pt idx="230">
                  <c:v>4.6820304E-2</c:v>
                </c:pt>
                <c:pt idx="231">
                  <c:v>4.6820304E-2</c:v>
                </c:pt>
                <c:pt idx="232">
                  <c:v>4.6820304E-2</c:v>
                </c:pt>
                <c:pt idx="233">
                  <c:v>4.6820304E-2</c:v>
                </c:pt>
                <c:pt idx="234">
                  <c:v>4.6820304E-2</c:v>
                </c:pt>
                <c:pt idx="235">
                  <c:v>4.6820304E-2</c:v>
                </c:pt>
                <c:pt idx="236">
                  <c:v>4.6820304E-2</c:v>
                </c:pt>
                <c:pt idx="237">
                  <c:v>4.8067921999999999E-2</c:v>
                </c:pt>
                <c:pt idx="238">
                  <c:v>4.8067921999999999E-2</c:v>
                </c:pt>
                <c:pt idx="239">
                  <c:v>4.9317175999999997E-2</c:v>
                </c:pt>
                <c:pt idx="240">
                  <c:v>5.0566431000000002E-2</c:v>
                </c:pt>
                <c:pt idx="241">
                  <c:v>5.0566431000000002E-2</c:v>
                </c:pt>
                <c:pt idx="242">
                  <c:v>5.0566431000000002E-2</c:v>
                </c:pt>
                <c:pt idx="243">
                  <c:v>5.0566431000000002E-2</c:v>
                </c:pt>
                <c:pt idx="244">
                  <c:v>5.0566431000000002E-2</c:v>
                </c:pt>
                <c:pt idx="245">
                  <c:v>5.1822294999999997E-2</c:v>
                </c:pt>
                <c:pt idx="246">
                  <c:v>5.3078159999999999E-2</c:v>
                </c:pt>
                <c:pt idx="247">
                  <c:v>5.3078159999999999E-2</c:v>
                </c:pt>
                <c:pt idx="248">
                  <c:v>5.3078159999999999E-2</c:v>
                </c:pt>
                <c:pt idx="249">
                  <c:v>5.3078159999999999E-2</c:v>
                </c:pt>
                <c:pt idx="250">
                  <c:v>5.3078159999999999E-2</c:v>
                </c:pt>
                <c:pt idx="251">
                  <c:v>5.3078159999999999E-2</c:v>
                </c:pt>
                <c:pt idx="252">
                  <c:v>5.4342408000000002E-2</c:v>
                </c:pt>
                <c:pt idx="253">
                  <c:v>5.5606655999999997E-2</c:v>
                </c:pt>
                <c:pt idx="254">
                  <c:v>5.5606655999999997E-2</c:v>
                </c:pt>
                <c:pt idx="255">
                  <c:v>5.5606655999999997E-2</c:v>
                </c:pt>
                <c:pt idx="256">
                  <c:v>5.5606655999999997E-2</c:v>
                </c:pt>
                <c:pt idx="257">
                  <c:v>5.5606655999999997E-2</c:v>
                </c:pt>
                <c:pt idx="258">
                  <c:v>5.5606655999999997E-2</c:v>
                </c:pt>
                <c:pt idx="259">
                  <c:v>5.5606655999999997E-2</c:v>
                </c:pt>
                <c:pt idx="260">
                  <c:v>5.5606655999999997E-2</c:v>
                </c:pt>
                <c:pt idx="261">
                  <c:v>5.5606655999999997E-2</c:v>
                </c:pt>
                <c:pt idx="262">
                  <c:v>5.5606655999999997E-2</c:v>
                </c:pt>
                <c:pt idx="263">
                  <c:v>5.6886322000000003E-2</c:v>
                </c:pt>
                <c:pt idx="264">
                  <c:v>5.6886322000000003E-2</c:v>
                </c:pt>
                <c:pt idx="265">
                  <c:v>5.6886322000000003E-2</c:v>
                </c:pt>
                <c:pt idx="266">
                  <c:v>5.8169470000000001E-2</c:v>
                </c:pt>
                <c:pt idx="267">
                  <c:v>5.9452617999999999E-2</c:v>
                </c:pt>
                <c:pt idx="268">
                  <c:v>5.9452617999999999E-2</c:v>
                </c:pt>
                <c:pt idx="269">
                  <c:v>5.9452617999999999E-2</c:v>
                </c:pt>
                <c:pt idx="270">
                  <c:v>6.0739276000000002E-2</c:v>
                </c:pt>
                <c:pt idx="271">
                  <c:v>6.0739276000000002E-2</c:v>
                </c:pt>
                <c:pt idx="272">
                  <c:v>6.0739276000000002E-2</c:v>
                </c:pt>
                <c:pt idx="273">
                  <c:v>6.0739276000000002E-2</c:v>
                </c:pt>
                <c:pt idx="274">
                  <c:v>6.0739276000000002E-2</c:v>
                </c:pt>
                <c:pt idx="275">
                  <c:v>6.0739276000000002E-2</c:v>
                </c:pt>
                <c:pt idx="276">
                  <c:v>6.2034807999999997E-2</c:v>
                </c:pt>
                <c:pt idx="277">
                  <c:v>6.2034807999999997E-2</c:v>
                </c:pt>
                <c:pt idx="278">
                  <c:v>6.2034807999999997E-2</c:v>
                </c:pt>
                <c:pt idx="279">
                  <c:v>6.2034807999999997E-2</c:v>
                </c:pt>
                <c:pt idx="280">
                  <c:v>6.2034807999999997E-2</c:v>
                </c:pt>
                <c:pt idx="281">
                  <c:v>6.2034807999999997E-2</c:v>
                </c:pt>
                <c:pt idx="282">
                  <c:v>6.2034807999999997E-2</c:v>
                </c:pt>
                <c:pt idx="283">
                  <c:v>6.2034807999999997E-2</c:v>
                </c:pt>
                <c:pt idx="284">
                  <c:v>6.2034807999999997E-2</c:v>
                </c:pt>
                <c:pt idx="285">
                  <c:v>6.3344815999999998E-2</c:v>
                </c:pt>
                <c:pt idx="286">
                  <c:v>6.4654823E-2</c:v>
                </c:pt>
                <c:pt idx="287">
                  <c:v>6.4654823E-2</c:v>
                </c:pt>
                <c:pt idx="288">
                  <c:v>6.4654823E-2</c:v>
                </c:pt>
                <c:pt idx="289">
                  <c:v>6.4654823E-2</c:v>
                </c:pt>
                <c:pt idx="290">
                  <c:v>6.4654823E-2</c:v>
                </c:pt>
                <c:pt idx="291">
                  <c:v>6.4654823E-2</c:v>
                </c:pt>
                <c:pt idx="292">
                  <c:v>6.4654823E-2</c:v>
                </c:pt>
                <c:pt idx="293">
                  <c:v>6.5975932000000001E-2</c:v>
                </c:pt>
                <c:pt idx="294">
                  <c:v>6.5975932000000001E-2</c:v>
                </c:pt>
                <c:pt idx="295">
                  <c:v>6.5975932000000001E-2</c:v>
                </c:pt>
                <c:pt idx="296">
                  <c:v>6.5975932000000001E-2</c:v>
                </c:pt>
                <c:pt idx="297">
                  <c:v>6.5975932000000001E-2</c:v>
                </c:pt>
                <c:pt idx="298">
                  <c:v>6.7304558E-2</c:v>
                </c:pt>
                <c:pt idx="299">
                  <c:v>6.7304558E-2</c:v>
                </c:pt>
                <c:pt idx="300">
                  <c:v>6.7304558E-2</c:v>
                </c:pt>
                <c:pt idx="301">
                  <c:v>6.863698E-2</c:v>
                </c:pt>
                <c:pt idx="302">
                  <c:v>6.863698E-2</c:v>
                </c:pt>
                <c:pt idx="303">
                  <c:v>6.863698E-2</c:v>
                </c:pt>
                <c:pt idx="304">
                  <c:v>6.863698E-2</c:v>
                </c:pt>
                <c:pt idx="305">
                  <c:v>6.863698E-2</c:v>
                </c:pt>
                <c:pt idx="306">
                  <c:v>6.863698E-2</c:v>
                </c:pt>
                <c:pt idx="307">
                  <c:v>6.863698E-2</c:v>
                </c:pt>
                <c:pt idx="308">
                  <c:v>6.863698E-2</c:v>
                </c:pt>
                <c:pt idx="309">
                  <c:v>6.863698E-2</c:v>
                </c:pt>
                <c:pt idx="310">
                  <c:v>6.863698E-2</c:v>
                </c:pt>
                <c:pt idx="311">
                  <c:v>6.863698E-2</c:v>
                </c:pt>
                <c:pt idx="312">
                  <c:v>6.863698E-2</c:v>
                </c:pt>
                <c:pt idx="313">
                  <c:v>6.863698E-2</c:v>
                </c:pt>
                <c:pt idx="314">
                  <c:v>6.863698E-2</c:v>
                </c:pt>
                <c:pt idx="315">
                  <c:v>6.863698E-2</c:v>
                </c:pt>
                <c:pt idx="316">
                  <c:v>6.9996634000000002E-2</c:v>
                </c:pt>
                <c:pt idx="317">
                  <c:v>7.1356288000000004E-2</c:v>
                </c:pt>
                <c:pt idx="318">
                  <c:v>7.1356288000000004E-2</c:v>
                </c:pt>
                <c:pt idx="319">
                  <c:v>7.1356288000000004E-2</c:v>
                </c:pt>
                <c:pt idx="320">
                  <c:v>7.1356288000000004E-2</c:v>
                </c:pt>
                <c:pt idx="321">
                  <c:v>7.1356288000000004E-2</c:v>
                </c:pt>
                <c:pt idx="322">
                  <c:v>7.1356288000000004E-2</c:v>
                </c:pt>
                <c:pt idx="323">
                  <c:v>7.1356288000000004E-2</c:v>
                </c:pt>
                <c:pt idx="324">
                  <c:v>7.1356288000000004E-2</c:v>
                </c:pt>
                <c:pt idx="325">
                  <c:v>7.2730021000000006E-2</c:v>
                </c:pt>
                <c:pt idx="326">
                  <c:v>7.4103754999999993E-2</c:v>
                </c:pt>
                <c:pt idx="327">
                  <c:v>7.4103754999999993E-2</c:v>
                </c:pt>
                <c:pt idx="328">
                  <c:v>7.4103754999999993E-2</c:v>
                </c:pt>
                <c:pt idx="329">
                  <c:v>7.4103754999999993E-2</c:v>
                </c:pt>
                <c:pt idx="330">
                  <c:v>7.4103754999999993E-2</c:v>
                </c:pt>
                <c:pt idx="331">
                  <c:v>7.4103754999999993E-2</c:v>
                </c:pt>
                <c:pt idx="332">
                  <c:v>7.5487755000000004E-2</c:v>
                </c:pt>
                <c:pt idx="333">
                  <c:v>7.5487755000000004E-2</c:v>
                </c:pt>
                <c:pt idx="334">
                  <c:v>7.5487755000000004E-2</c:v>
                </c:pt>
                <c:pt idx="335">
                  <c:v>7.5487755000000004E-2</c:v>
                </c:pt>
                <c:pt idx="336">
                  <c:v>7.5487755000000004E-2</c:v>
                </c:pt>
                <c:pt idx="337">
                  <c:v>7.6880092999999997E-2</c:v>
                </c:pt>
                <c:pt idx="338">
                  <c:v>7.6880092999999997E-2</c:v>
                </c:pt>
                <c:pt idx="339">
                  <c:v>7.6880092999999997E-2</c:v>
                </c:pt>
                <c:pt idx="340">
                  <c:v>7.8276643000000007E-2</c:v>
                </c:pt>
                <c:pt idx="341">
                  <c:v>7.8276643000000007E-2</c:v>
                </c:pt>
                <c:pt idx="342">
                  <c:v>7.8276643000000007E-2</c:v>
                </c:pt>
                <c:pt idx="343">
                  <c:v>7.8276643000000007E-2</c:v>
                </c:pt>
                <c:pt idx="344">
                  <c:v>7.8276643000000007E-2</c:v>
                </c:pt>
                <c:pt idx="345">
                  <c:v>7.8276643000000007E-2</c:v>
                </c:pt>
                <c:pt idx="346">
                  <c:v>7.8276643000000007E-2</c:v>
                </c:pt>
                <c:pt idx="347">
                  <c:v>7.8276643000000007E-2</c:v>
                </c:pt>
                <c:pt idx="348">
                  <c:v>7.9688164000000006E-2</c:v>
                </c:pt>
                <c:pt idx="349">
                  <c:v>7.9688164000000006E-2</c:v>
                </c:pt>
                <c:pt idx="350">
                  <c:v>7.9688164000000006E-2</c:v>
                </c:pt>
                <c:pt idx="351">
                  <c:v>7.9688164000000006E-2</c:v>
                </c:pt>
                <c:pt idx="352">
                  <c:v>7.9688164000000006E-2</c:v>
                </c:pt>
                <c:pt idx="353">
                  <c:v>8.1108398999999998E-2</c:v>
                </c:pt>
                <c:pt idx="354">
                  <c:v>8.1108398999999998E-2</c:v>
                </c:pt>
                <c:pt idx="355">
                  <c:v>8.1108398999999998E-2</c:v>
                </c:pt>
                <c:pt idx="356">
                  <c:v>8.1108398999999998E-2</c:v>
                </c:pt>
                <c:pt idx="357">
                  <c:v>8.1108398999999998E-2</c:v>
                </c:pt>
                <c:pt idx="358">
                  <c:v>8.2537468000000003E-2</c:v>
                </c:pt>
                <c:pt idx="359">
                  <c:v>8.2537468000000003E-2</c:v>
                </c:pt>
                <c:pt idx="360">
                  <c:v>8.2537468000000003E-2</c:v>
                </c:pt>
                <c:pt idx="361">
                  <c:v>8.2537468000000003E-2</c:v>
                </c:pt>
                <c:pt idx="362">
                  <c:v>8.2537468000000003E-2</c:v>
                </c:pt>
                <c:pt idx="363">
                  <c:v>8.2537468000000003E-2</c:v>
                </c:pt>
                <c:pt idx="364">
                  <c:v>8.3977755000000001E-2</c:v>
                </c:pt>
                <c:pt idx="365">
                  <c:v>8.3977755000000001E-2</c:v>
                </c:pt>
                <c:pt idx="366">
                  <c:v>8.3977755000000001E-2</c:v>
                </c:pt>
                <c:pt idx="367">
                  <c:v>8.3977755000000001E-2</c:v>
                </c:pt>
                <c:pt idx="368">
                  <c:v>8.3977755000000001E-2</c:v>
                </c:pt>
                <c:pt idx="369">
                  <c:v>8.3977755000000001E-2</c:v>
                </c:pt>
                <c:pt idx="370">
                  <c:v>8.3977755000000001E-2</c:v>
                </c:pt>
                <c:pt idx="371">
                  <c:v>8.3977755000000001E-2</c:v>
                </c:pt>
                <c:pt idx="372">
                  <c:v>8.5434070000000001E-2</c:v>
                </c:pt>
                <c:pt idx="373">
                  <c:v>8.5434070000000001E-2</c:v>
                </c:pt>
                <c:pt idx="374">
                  <c:v>8.5434070000000001E-2</c:v>
                </c:pt>
                <c:pt idx="375">
                  <c:v>8.5434070000000001E-2</c:v>
                </c:pt>
                <c:pt idx="376">
                  <c:v>8.5434070000000001E-2</c:v>
                </c:pt>
                <c:pt idx="377">
                  <c:v>8.5434070000000001E-2</c:v>
                </c:pt>
                <c:pt idx="378">
                  <c:v>8.5434070000000001E-2</c:v>
                </c:pt>
                <c:pt idx="379">
                  <c:v>8.5434070000000001E-2</c:v>
                </c:pt>
                <c:pt idx="380">
                  <c:v>8.5434070000000001E-2</c:v>
                </c:pt>
                <c:pt idx="381">
                  <c:v>8.5434070000000001E-2</c:v>
                </c:pt>
                <c:pt idx="382">
                  <c:v>8.6911558999999999E-2</c:v>
                </c:pt>
                <c:pt idx="383">
                  <c:v>8.6911558999999999E-2</c:v>
                </c:pt>
                <c:pt idx="384">
                  <c:v>8.6911558999999999E-2</c:v>
                </c:pt>
                <c:pt idx="385">
                  <c:v>8.6911558999999999E-2</c:v>
                </c:pt>
                <c:pt idx="386">
                  <c:v>8.6911558999999999E-2</c:v>
                </c:pt>
                <c:pt idx="387">
                  <c:v>8.6911558999999999E-2</c:v>
                </c:pt>
                <c:pt idx="388">
                  <c:v>8.6911558999999999E-2</c:v>
                </c:pt>
                <c:pt idx="389">
                  <c:v>8.6911558999999999E-2</c:v>
                </c:pt>
                <c:pt idx="390">
                  <c:v>8.6911558999999999E-2</c:v>
                </c:pt>
                <c:pt idx="391">
                  <c:v>8.6911558999999999E-2</c:v>
                </c:pt>
                <c:pt idx="392">
                  <c:v>8.6911558999999999E-2</c:v>
                </c:pt>
                <c:pt idx="393">
                  <c:v>8.6911558999999999E-2</c:v>
                </c:pt>
                <c:pt idx="394">
                  <c:v>8.6911558999999999E-2</c:v>
                </c:pt>
                <c:pt idx="395">
                  <c:v>8.6911558999999999E-2</c:v>
                </c:pt>
                <c:pt idx="396">
                  <c:v>8.6911558999999999E-2</c:v>
                </c:pt>
                <c:pt idx="397">
                  <c:v>8.8423294999999999E-2</c:v>
                </c:pt>
                <c:pt idx="398">
                  <c:v>8.8423294999999999E-2</c:v>
                </c:pt>
                <c:pt idx="399">
                  <c:v>8.8423294999999999E-2</c:v>
                </c:pt>
                <c:pt idx="400">
                  <c:v>8.8423294999999999E-2</c:v>
                </c:pt>
                <c:pt idx="401">
                  <c:v>8.8423294999999999E-2</c:v>
                </c:pt>
                <c:pt idx="402">
                  <c:v>8.8423294999999999E-2</c:v>
                </c:pt>
                <c:pt idx="403">
                  <c:v>8.8423294999999999E-2</c:v>
                </c:pt>
                <c:pt idx="404">
                  <c:v>8.9950223999999995E-2</c:v>
                </c:pt>
                <c:pt idx="405">
                  <c:v>8.9950223999999995E-2</c:v>
                </c:pt>
                <c:pt idx="406">
                  <c:v>9.147972E-2</c:v>
                </c:pt>
                <c:pt idx="407">
                  <c:v>9.3009215000000006E-2</c:v>
                </c:pt>
                <c:pt idx="408">
                  <c:v>9.3009215000000006E-2</c:v>
                </c:pt>
                <c:pt idx="409">
                  <c:v>9.3009215000000006E-2</c:v>
                </c:pt>
                <c:pt idx="410">
                  <c:v>9.3009215000000006E-2</c:v>
                </c:pt>
                <c:pt idx="411">
                  <c:v>9.3009215000000006E-2</c:v>
                </c:pt>
                <c:pt idx="412">
                  <c:v>9.3009215000000006E-2</c:v>
                </c:pt>
                <c:pt idx="413">
                  <c:v>9.4551715999999994E-2</c:v>
                </c:pt>
                <c:pt idx="414">
                  <c:v>9.6094217999999995E-2</c:v>
                </c:pt>
                <c:pt idx="415">
                  <c:v>9.6094217999999995E-2</c:v>
                </c:pt>
                <c:pt idx="416">
                  <c:v>9.6094217999999995E-2</c:v>
                </c:pt>
                <c:pt idx="417">
                  <c:v>9.6094217999999995E-2</c:v>
                </c:pt>
                <c:pt idx="418">
                  <c:v>9.6094217999999995E-2</c:v>
                </c:pt>
                <c:pt idx="419">
                  <c:v>9.6094217999999995E-2</c:v>
                </c:pt>
                <c:pt idx="420">
                  <c:v>9.6094217999999995E-2</c:v>
                </c:pt>
                <c:pt idx="421">
                  <c:v>9.6094217999999995E-2</c:v>
                </c:pt>
                <c:pt idx="422">
                  <c:v>9.6094217999999995E-2</c:v>
                </c:pt>
                <c:pt idx="423">
                  <c:v>9.6094217999999995E-2</c:v>
                </c:pt>
                <c:pt idx="424">
                  <c:v>9.6094217999999995E-2</c:v>
                </c:pt>
                <c:pt idx="425">
                  <c:v>9.6094217999999995E-2</c:v>
                </c:pt>
                <c:pt idx="426">
                  <c:v>9.6094217999999995E-2</c:v>
                </c:pt>
                <c:pt idx="427">
                  <c:v>9.6094217999999995E-2</c:v>
                </c:pt>
                <c:pt idx="428">
                  <c:v>9.6094217999999995E-2</c:v>
                </c:pt>
                <c:pt idx="429">
                  <c:v>9.7674472999999998E-2</c:v>
                </c:pt>
                <c:pt idx="430">
                  <c:v>9.7674472999999998E-2</c:v>
                </c:pt>
                <c:pt idx="431">
                  <c:v>9.7674472999999998E-2</c:v>
                </c:pt>
                <c:pt idx="432">
                  <c:v>9.7674472999999998E-2</c:v>
                </c:pt>
                <c:pt idx="433">
                  <c:v>9.9263074000000007E-2</c:v>
                </c:pt>
                <c:pt idx="434">
                  <c:v>9.9263074000000007E-2</c:v>
                </c:pt>
                <c:pt idx="435">
                  <c:v>9.9263074000000007E-2</c:v>
                </c:pt>
                <c:pt idx="436">
                  <c:v>9.9263074000000007E-2</c:v>
                </c:pt>
                <c:pt idx="437">
                  <c:v>9.9263074000000007E-2</c:v>
                </c:pt>
                <c:pt idx="438">
                  <c:v>9.9263074000000007E-2</c:v>
                </c:pt>
                <c:pt idx="439">
                  <c:v>9.9263074000000007E-2</c:v>
                </c:pt>
                <c:pt idx="440">
                  <c:v>0.100868665</c:v>
                </c:pt>
                <c:pt idx="441">
                  <c:v>0.100868665</c:v>
                </c:pt>
                <c:pt idx="442">
                  <c:v>0.100868665</c:v>
                </c:pt>
                <c:pt idx="443">
                  <c:v>0.100868665</c:v>
                </c:pt>
                <c:pt idx="444">
                  <c:v>0.100868665</c:v>
                </c:pt>
                <c:pt idx="445">
                  <c:v>0.100868665</c:v>
                </c:pt>
                <c:pt idx="446">
                  <c:v>0.102488722</c:v>
                </c:pt>
                <c:pt idx="447">
                  <c:v>0.102488722</c:v>
                </c:pt>
                <c:pt idx="448">
                  <c:v>0.104111708</c:v>
                </c:pt>
                <c:pt idx="449">
                  <c:v>0.105734694</c:v>
                </c:pt>
                <c:pt idx="450">
                  <c:v>0.10735768</c:v>
                </c:pt>
                <c:pt idx="451">
                  <c:v>0.10735768</c:v>
                </c:pt>
                <c:pt idx="452">
                  <c:v>0.108983622</c:v>
                </c:pt>
                <c:pt idx="453">
                  <c:v>0.108983622</c:v>
                </c:pt>
                <c:pt idx="454">
                  <c:v>0.108983622</c:v>
                </c:pt>
                <c:pt idx="455">
                  <c:v>0.11061551999999999</c:v>
                </c:pt>
                <c:pt idx="456">
                  <c:v>0.11061551999999999</c:v>
                </c:pt>
                <c:pt idx="457">
                  <c:v>0.11061551999999999</c:v>
                </c:pt>
                <c:pt idx="458">
                  <c:v>0.112253429</c:v>
                </c:pt>
                <c:pt idx="459">
                  <c:v>0.11389133799999999</c:v>
                </c:pt>
                <c:pt idx="460">
                  <c:v>0.115529247</c:v>
                </c:pt>
                <c:pt idx="461">
                  <c:v>0.115529247</c:v>
                </c:pt>
                <c:pt idx="462">
                  <c:v>0.11717019400000001</c:v>
                </c:pt>
                <c:pt idx="463">
                  <c:v>0.11717019400000001</c:v>
                </c:pt>
                <c:pt idx="464">
                  <c:v>0.118814198</c:v>
                </c:pt>
                <c:pt idx="465">
                  <c:v>0.118814198</c:v>
                </c:pt>
                <c:pt idx="466">
                  <c:v>0.118814198</c:v>
                </c:pt>
                <c:pt idx="467">
                  <c:v>0.118814198</c:v>
                </c:pt>
                <c:pt idx="468">
                  <c:v>0.118814198</c:v>
                </c:pt>
                <c:pt idx="469">
                  <c:v>0.120470562</c:v>
                </c:pt>
                <c:pt idx="470">
                  <c:v>0.122126926</c:v>
                </c:pt>
                <c:pt idx="471">
                  <c:v>0.122126926</c:v>
                </c:pt>
                <c:pt idx="472">
                  <c:v>0.122126926</c:v>
                </c:pt>
                <c:pt idx="473">
                  <c:v>0.122126926</c:v>
                </c:pt>
                <c:pt idx="474">
                  <c:v>0.12379271999999999</c:v>
                </c:pt>
                <c:pt idx="475">
                  <c:v>0.12379271999999999</c:v>
                </c:pt>
                <c:pt idx="476">
                  <c:v>0.12379271999999999</c:v>
                </c:pt>
                <c:pt idx="477">
                  <c:v>0.12379271999999999</c:v>
                </c:pt>
                <c:pt idx="478">
                  <c:v>0.12379271999999999</c:v>
                </c:pt>
                <c:pt idx="479">
                  <c:v>0.12379271999999999</c:v>
                </c:pt>
                <c:pt idx="480">
                  <c:v>0.12379271999999999</c:v>
                </c:pt>
                <c:pt idx="481">
                  <c:v>0.12379271999999999</c:v>
                </c:pt>
                <c:pt idx="482">
                  <c:v>0.12379271999999999</c:v>
                </c:pt>
                <c:pt idx="483">
                  <c:v>0.12379271999999999</c:v>
                </c:pt>
                <c:pt idx="484">
                  <c:v>0.125487511</c:v>
                </c:pt>
                <c:pt idx="485">
                  <c:v>0.125487511</c:v>
                </c:pt>
                <c:pt idx="486">
                  <c:v>0.125487511</c:v>
                </c:pt>
                <c:pt idx="487">
                  <c:v>0.125487511</c:v>
                </c:pt>
                <c:pt idx="488">
                  <c:v>0.125487511</c:v>
                </c:pt>
                <c:pt idx="489">
                  <c:v>0.125487511</c:v>
                </c:pt>
                <c:pt idx="490">
                  <c:v>0.12719888600000001</c:v>
                </c:pt>
                <c:pt idx="491">
                  <c:v>0.12719888600000001</c:v>
                </c:pt>
                <c:pt idx="492">
                  <c:v>0.12719888600000001</c:v>
                </c:pt>
                <c:pt idx="493">
                  <c:v>0.12719888600000001</c:v>
                </c:pt>
                <c:pt idx="494">
                  <c:v>0.12719888600000001</c:v>
                </c:pt>
                <c:pt idx="495">
                  <c:v>0.12719888600000001</c:v>
                </c:pt>
                <c:pt idx="496">
                  <c:v>0.12892720499999999</c:v>
                </c:pt>
                <c:pt idx="497">
                  <c:v>0.130655524</c:v>
                </c:pt>
                <c:pt idx="498">
                  <c:v>0.130655524</c:v>
                </c:pt>
                <c:pt idx="499">
                  <c:v>0.13238728599999999</c:v>
                </c:pt>
                <c:pt idx="500">
                  <c:v>0.13238728599999999</c:v>
                </c:pt>
                <c:pt idx="501">
                  <c:v>0.134122512</c:v>
                </c:pt>
                <c:pt idx="502">
                  <c:v>0.13585773700000001</c:v>
                </c:pt>
                <c:pt idx="503">
                  <c:v>0.13585773700000001</c:v>
                </c:pt>
                <c:pt idx="504">
                  <c:v>0.13759645400000001</c:v>
                </c:pt>
                <c:pt idx="505">
                  <c:v>0.13759645400000001</c:v>
                </c:pt>
                <c:pt idx="506">
                  <c:v>0.13759645400000001</c:v>
                </c:pt>
                <c:pt idx="507">
                  <c:v>0.13759645400000001</c:v>
                </c:pt>
                <c:pt idx="508">
                  <c:v>0.13934575099999999</c:v>
                </c:pt>
                <c:pt idx="509">
                  <c:v>0.13934575099999999</c:v>
                </c:pt>
                <c:pt idx="510">
                  <c:v>0.13934575099999999</c:v>
                </c:pt>
                <c:pt idx="511">
                  <c:v>0.14110218799999999</c:v>
                </c:pt>
                <c:pt idx="512">
                  <c:v>0.14110218799999999</c:v>
                </c:pt>
                <c:pt idx="513">
                  <c:v>0.14110218799999999</c:v>
                </c:pt>
                <c:pt idx="514">
                  <c:v>0.14286583899999999</c:v>
                </c:pt>
                <c:pt idx="515">
                  <c:v>0.14286583899999999</c:v>
                </c:pt>
                <c:pt idx="516">
                  <c:v>0.14286583899999999</c:v>
                </c:pt>
                <c:pt idx="517">
                  <c:v>0.14286583899999999</c:v>
                </c:pt>
                <c:pt idx="518">
                  <c:v>0.14286583899999999</c:v>
                </c:pt>
                <c:pt idx="519">
                  <c:v>0.14286583899999999</c:v>
                </c:pt>
                <c:pt idx="520">
                  <c:v>0.14286583899999999</c:v>
                </c:pt>
                <c:pt idx="521">
                  <c:v>0.14286583899999999</c:v>
                </c:pt>
                <c:pt idx="522">
                  <c:v>0.14465526300000001</c:v>
                </c:pt>
                <c:pt idx="523">
                  <c:v>0.14465526300000001</c:v>
                </c:pt>
                <c:pt idx="524">
                  <c:v>0.14465526300000001</c:v>
                </c:pt>
                <c:pt idx="525">
                  <c:v>0.14465526300000001</c:v>
                </c:pt>
                <c:pt idx="526">
                  <c:v>0.14465526300000001</c:v>
                </c:pt>
                <c:pt idx="527">
                  <c:v>0.14465526300000001</c:v>
                </c:pt>
                <c:pt idx="528">
                  <c:v>0.14465526300000001</c:v>
                </c:pt>
                <c:pt idx="529">
                  <c:v>0.14465526300000001</c:v>
                </c:pt>
                <c:pt idx="530">
                  <c:v>0.14465526300000001</c:v>
                </c:pt>
                <c:pt idx="531">
                  <c:v>0.14465526300000001</c:v>
                </c:pt>
                <c:pt idx="532">
                  <c:v>0.14647902600000001</c:v>
                </c:pt>
                <c:pt idx="533">
                  <c:v>0.14647902600000001</c:v>
                </c:pt>
                <c:pt idx="534">
                  <c:v>0.14647902600000001</c:v>
                </c:pt>
                <c:pt idx="535">
                  <c:v>0.14647902600000001</c:v>
                </c:pt>
                <c:pt idx="536">
                  <c:v>0.14647902600000001</c:v>
                </c:pt>
                <c:pt idx="537">
                  <c:v>0.14831851099999999</c:v>
                </c:pt>
                <c:pt idx="538">
                  <c:v>0.14831851099999999</c:v>
                </c:pt>
                <c:pt idx="539">
                  <c:v>0.14831851099999999</c:v>
                </c:pt>
                <c:pt idx="540">
                  <c:v>0.14831851099999999</c:v>
                </c:pt>
                <c:pt idx="541">
                  <c:v>0.14831851099999999</c:v>
                </c:pt>
                <c:pt idx="542">
                  <c:v>0.15017402599999999</c:v>
                </c:pt>
                <c:pt idx="543">
                  <c:v>0.15017402599999999</c:v>
                </c:pt>
                <c:pt idx="544">
                  <c:v>0.15017402599999999</c:v>
                </c:pt>
                <c:pt idx="545">
                  <c:v>0.15203767900000001</c:v>
                </c:pt>
                <c:pt idx="546">
                  <c:v>0.15203767900000001</c:v>
                </c:pt>
                <c:pt idx="547">
                  <c:v>0.15203767900000001</c:v>
                </c:pt>
                <c:pt idx="548">
                  <c:v>0.15203767900000001</c:v>
                </c:pt>
                <c:pt idx="549">
                  <c:v>0.15391370200000001</c:v>
                </c:pt>
                <c:pt idx="550">
                  <c:v>0.15578972499999999</c:v>
                </c:pt>
                <c:pt idx="551">
                  <c:v>0.15578972499999999</c:v>
                </c:pt>
                <c:pt idx="552">
                  <c:v>0.15578972499999999</c:v>
                </c:pt>
                <c:pt idx="553">
                  <c:v>0.15578972499999999</c:v>
                </c:pt>
                <c:pt idx="554">
                  <c:v>0.15578972499999999</c:v>
                </c:pt>
                <c:pt idx="555">
                  <c:v>0.15578972499999999</c:v>
                </c:pt>
                <c:pt idx="556">
                  <c:v>0.15578972499999999</c:v>
                </c:pt>
                <c:pt idx="557">
                  <c:v>0.15578972499999999</c:v>
                </c:pt>
                <c:pt idx="558">
                  <c:v>0.15769539099999999</c:v>
                </c:pt>
                <c:pt idx="559">
                  <c:v>0.15769539099999999</c:v>
                </c:pt>
                <c:pt idx="560">
                  <c:v>0.15769539099999999</c:v>
                </c:pt>
                <c:pt idx="561">
                  <c:v>0.15769539099999999</c:v>
                </c:pt>
                <c:pt idx="562">
                  <c:v>0.15769539099999999</c:v>
                </c:pt>
                <c:pt idx="563">
                  <c:v>0.15769539099999999</c:v>
                </c:pt>
                <c:pt idx="564">
                  <c:v>0.15769539099999999</c:v>
                </c:pt>
                <c:pt idx="565">
                  <c:v>0.15769539099999999</c:v>
                </c:pt>
                <c:pt idx="566">
                  <c:v>0.15769539099999999</c:v>
                </c:pt>
                <c:pt idx="567">
                  <c:v>0.15769539099999999</c:v>
                </c:pt>
                <c:pt idx="568">
                  <c:v>0.15769539099999999</c:v>
                </c:pt>
                <c:pt idx="569">
                  <c:v>0.15769539099999999</c:v>
                </c:pt>
                <c:pt idx="570">
                  <c:v>0.15964969400000001</c:v>
                </c:pt>
                <c:pt idx="571">
                  <c:v>0.15964969400000001</c:v>
                </c:pt>
                <c:pt idx="572">
                  <c:v>0.16160855299999999</c:v>
                </c:pt>
                <c:pt idx="573">
                  <c:v>0.16160855299999999</c:v>
                </c:pt>
                <c:pt idx="574">
                  <c:v>0.16160855299999999</c:v>
                </c:pt>
                <c:pt idx="575">
                  <c:v>0.16160855299999999</c:v>
                </c:pt>
                <c:pt idx="576">
                  <c:v>0.16358123899999999</c:v>
                </c:pt>
                <c:pt idx="577">
                  <c:v>0.16555392499999999</c:v>
                </c:pt>
                <c:pt idx="578">
                  <c:v>0.16752660999999999</c:v>
                </c:pt>
                <c:pt idx="579">
                  <c:v>0.16752660999999999</c:v>
                </c:pt>
                <c:pt idx="580">
                  <c:v>0.16752660999999999</c:v>
                </c:pt>
                <c:pt idx="581">
                  <c:v>0.16752660999999999</c:v>
                </c:pt>
                <c:pt idx="582">
                  <c:v>0.16752660999999999</c:v>
                </c:pt>
                <c:pt idx="583">
                  <c:v>0.16752660999999999</c:v>
                </c:pt>
                <c:pt idx="584">
                  <c:v>0.16752660999999999</c:v>
                </c:pt>
                <c:pt idx="585">
                  <c:v>0.16752660999999999</c:v>
                </c:pt>
                <c:pt idx="586">
                  <c:v>0.16752660999999999</c:v>
                </c:pt>
                <c:pt idx="587">
                  <c:v>0.169537416</c:v>
                </c:pt>
                <c:pt idx="588">
                  <c:v>0.169537416</c:v>
                </c:pt>
                <c:pt idx="589">
                  <c:v>0.17155310100000001</c:v>
                </c:pt>
                <c:pt idx="590">
                  <c:v>0.17155310100000001</c:v>
                </c:pt>
                <c:pt idx="591">
                  <c:v>0.17155310100000001</c:v>
                </c:pt>
                <c:pt idx="592">
                  <c:v>0.17155310100000001</c:v>
                </c:pt>
                <c:pt idx="593">
                  <c:v>0.17155310100000001</c:v>
                </c:pt>
                <c:pt idx="594">
                  <c:v>0.17155310100000001</c:v>
                </c:pt>
                <c:pt idx="595">
                  <c:v>0.17155310100000001</c:v>
                </c:pt>
                <c:pt idx="596">
                  <c:v>0.17359864899999999</c:v>
                </c:pt>
                <c:pt idx="597">
                  <c:v>0.17359864899999999</c:v>
                </c:pt>
                <c:pt idx="598">
                  <c:v>0.17359864899999999</c:v>
                </c:pt>
                <c:pt idx="599">
                  <c:v>0.17359864899999999</c:v>
                </c:pt>
                <c:pt idx="600">
                  <c:v>0.17359864899999999</c:v>
                </c:pt>
                <c:pt idx="601">
                  <c:v>0.175664653</c:v>
                </c:pt>
                <c:pt idx="602">
                  <c:v>0.175664653</c:v>
                </c:pt>
                <c:pt idx="603">
                  <c:v>0.175664653</c:v>
                </c:pt>
                <c:pt idx="604">
                  <c:v>0.175664653</c:v>
                </c:pt>
                <c:pt idx="605">
                  <c:v>0.175664653</c:v>
                </c:pt>
                <c:pt idx="606">
                  <c:v>0.175664653</c:v>
                </c:pt>
                <c:pt idx="607">
                  <c:v>0.175664653</c:v>
                </c:pt>
                <c:pt idx="608">
                  <c:v>0.175664653</c:v>
                </c:pt>
                <c:pt idx="609">
                  <c:v>0.175664653</c:v>
                </c:pt>
                <c:pt idx="610">
                  <c:v>0.175664653</c:v>
                </c:pt>
                <c:pt idx="611">
                  <c:v>0.175664653</c:v>
                </c:pt>
                <c:pt idx="612">
                  <c:v>0.175664653</c:v>
                </c:pt>
                <c:pt idx="613">
                  <c:v>0.175664653</c:v>
                </c:pt>
                <c:pt idx="614">
                  <c:v>0.175664653</c:v>
                </c:pt>
                <c:pt idx="615">
                  <c:v>0.175664653</c:v>
                </c:pt>
                <c:pt idx="616">
                  <c:v>0.175664653</c:v>
                </c:pt>
                <c:pt idx="617">
                  <c:v>0.175664653</c:v>
                </c:pt>
                <c:pt idx="618">
                  <c:v>0.175664653</c:v>
                </c:pt>
                <c:pt idx="619">
                  <c:v>0.175664653</c:v>
                </c:pt>
                <c:pt idx="620">
                  <c:v>0.17782826299999999</c:v>
                </c:pt>
                <c:pt idx="621">
                  <c:v>0.17782826299999999</c:v>
                </c:pt>
                <c:pt idx="622">
                  <c:v>0.17782826299999999</c:v>
                </c:pt>
                <c:pt idx="623">
                  <c:v>0.17782826299999999</c:v>
                </c:pt>
                <c:pt idx="624">
                  <c:v>0.17782826299999999</c:v>
                </c:pt>
                <c:pt idx="625">
                  <c:v>0.17782826299999999</c:v>
                </c:pt>
                <c:pt idx="626">
                  <c:v>0.17782826299999999</c:v>
                </c:pt>
                <c:pt idx="627">
                  <c:v>0.17782826299999999</c:v>
                </c:pt>
                <c:pt idx="628">
                  <c:v>0.17782826299999999</c:v>
                </c:pt>
                <c:pt idx="629">
                  <c:v>0.18003840199999999</c:v>
                </c:pt>
                <c:pt idx="630">
                  <c:v>0.18003840199999999</c:v>
                </c:pt>
                <c:pt idx="631">
                  <c:v>0.18003840199999999</c:v>
                </c:pt>
                <c:pt idx="632">
                  <c:v>0.18003840199999999</c:v>
                </c:pt>
                <c:pt idx="633">
                  <c:v>0.18003840199999999</c:v>
                </c:pt>
                <c:pt idx="634">
                  <c:v>0.18003840199999999</c:v>
                </c:pt>
                <c:pt idx="635">
                  <c:v>0.18003840199999999</c:v>
                </c:pt>
                <c:pt idx="636">
                  <c:v>0.18003840199999999</c:v>
                </c:pt>
                <c:pt idx="637">
                  <c:v>0.18229104300000001</c:v>
                </c:pt>
                <c:pt idx="638">
                  <c:v>0.18229104300000001</c:v>
                </c:pt>
                <c:pt idx="639">
                  <c:v>0.18229104300000001</c:v>
                </c:pt>
                <c:pt idx="640">
                  <c:v>0.18229104300000001</c:v>
                </c:pt>
                <c:pt idx="641">
                  <c:v>0.18229104300000001</c:v>
                </c:pt>
                <c:pt idx="642">
                  <c:v>0.18229104300000001</c:v>
                </c:pt>
                <c:pt idx="643">
                  <c:v>0.18229104300000001</c:v>
                </c:pt>
                <c:pt idx="644">
                  <c:v>0.18458154500000001</c:v>
                </c:pt>
                <c:pt idx="645">
                  <c:v>0.18458154500000001</c:v>
                </c:pt>
                <c:pt idx="646">
                  <c:v>0.18458154500000001</c:v>
                </c:pt>
                <c:pt idx="647">
                  <c:v>0.18458154500000001</c:v>
                </c:pt>
                <c:pt idx="648">
                  <c:v>0.18458154500000001</c:v>
                </c:pt>
                <c:pt idx="649">
                  <c:v>0.186898074</c:v>
                </c:pt>
                <c:pt idx="650">
                  <c:v>0.186898074</c:v>
                </c:pt>
                <c:pt idx="651">
                  <c:v>0.186898074</c:v>
                </c:pt>
                <c:pt idx="652">
                  <c:v>0.18922787899999999</c:v>
                </c:pt>
                <c:pt idx="653">
                  <c:v>0.18922787899999999</c:v>
                </c:pt>
                <c:pt idx="654">
                  <c:v>0.18922787899999999</c:v>
                </c:pt>
                <c:pt idx="655">
                  <c:v>0.18922787899999999</c:v>
                </c:pt>
                <c:pt idx="656">
                  <c:v>0.18922787899999999</c:v>
                </c:pt>
                <c:pt idx="657">
                  <c:v>0.18922787899999999</c:v>
                </c:pt>
                <c:pt idx="658">
                  <c:v>0.191591646</c:v>
                </c:pt>
                <c:pt idx="659">
                  <c:v>0.191591646</c:v>
                </c:pt>
                <c:pt idx="660">
                  <c:v>0.191591646</c:v>
                </c:pt>
                <c:pt idx="661">
                  <c:v>0.191591646</c:v>
                </c:pt>
                <c:pt idx="662">
                  <c:v>0.191591646</c:v>
                </c:pt>
                <c:pt idx="663">
                  <c:v>0.191591646</c:v>
                </c:pt>
                <c:pt idx="664">
                  <c:v>0.19399048399999999</c:v>
                </c:pt>
                <c:pt idx="665">
                  <c:v>0.19399048399999999</c:v>
                </c:pt>
                <c:pt idx="666">
                  <c:v>0.19399048399999999</c:v>
                </c:pt>
                <c:pt idx="667">
                  <c:v>0.19399048399999999</c:v>
                </c:pt>
                <c:pt idx="668">
                  <c:v>0.19641093300000001</c:v>
                </c:pt>
                <c:pt idx="669">
                  <c:v>0.19641093300000001</c:v>
                </c:pt>
                <c:pt idx="670">
                  <c:v>0.19883869500000001</c:v>
                </c:pt>
                <c:pt idx="671">
                  <c:v>0.19883869500000001</c:v>
                </c:pt>
                <c:pt idx="672">
                  <c:v>0.20127383600000001</c:v>
                </c:pt>
                <c:pt idx="673">
                  <c:v>0.20127383600000001</c:v>
                </c:pt>
                <c:pt idx="674">
                  <c:v>0.20127383600000001</c:v>
                </c:pt>
                <c:pt idx="675">
                  <c:v>0.20127383600000001</c:v>
                </c:pt>
                <c:pt idx="676">
                  <c:v>0.20373145500000001</c:v>
                </c:pt>
                <c:pt idx="677">
                  <c:v>0.20373145500000001</c:v>
                </c:pt>
                <c:pt idx="678">
                  <c:v>0.20373145500000001</c:v>
                </c:pt>
                <c:pt idx="679">
                  <c:v>0.20373145500000001</c:v>
                </c:pt>
                <c:pt idx="680">
                  <c:v>0.20373145500000001</c:v>
                </c:pt>
                <c:pt idx="681">
                  <c:v>0.20373145500000001</c:v>
                </c:pt>
                <c:pt idx="682">
                  <c:v>0.20373145500000001</c:v>
                </c:pt>
                <c:pt idx="683">
                  <c:v>0.20373145500000001</c:v>
                </c:pt>
                <c:pt idx="684">
                  <c:v>0.20373145500000001</c:v>
                </c:pt>
                <c:pt idx="685">
                  <c:v>0.206251292</c:v>
                </c:pt>
                <c:pt idx="686">
                  <c:v>0.206251292</c:v>
                </c:pt>
                <c:pt idx="687">
                  <c:v>0.206251292</c:v>
                </c:pt>
                <c:pt idx="688">
                  <c:v>0.20878722999999999</c:v>
                </c:pt>
                <c:pt idx="689">
                  <c:v>0.20878722999999999</c:v>
                </c:pt>
                <c:pt idx="690">
                  <c:v>0.21133132299999999</c:v>
                </c:pt>
                <c:pt idx="691">
                  <c:v>0.21133132299999999</c:v>
                </c:pt>
                <c:pt idx="692">
                  <c:v>0.21133132299999999</c:v>
                </c:pt>
                <c:pt idx="693">
                  <c:v>0.21133132299999999</c:v>
                </c:pt>
                <c:pt idx="694">
                  <c:v>0.21133132299999999</c:v>
                </c:pt>
                <c:pt idx="695">
                  <c:v>0.21133132299999999</c:v>
                </c:pt>
                <c:pt idx="696">
                  <c:v>0.21391712199999999</c:v>
                </c:pt>
                <c:pt idx="697">
                  <c:v>0.21650291999999999</c:v>
                </c:pt>
                <c:pt idx="698">
                  <c:v>0.21908871899999999</c:v>
                </c:pt>
                <c:pt idx="699">
                  <c:v>0.22167451799999999</c:v>
                </c:pt>
                <c:pt idx="700">
                  <c:v>0.22167451799999999</c:v>
                </c:pt>
                <c:pt idx="701">
                  <c:v>0.22167451799999999</c:v>
                </c:pt>
                <c:pt idx="702">
                  <c:v>0.22167451799999999</c:v>
                </c:pt>
                <c:pt idx="703">
                  <c:v>0.22167451799999999</c:v>
                </c:pt>
                <c:pt idx="704">
                  <c:v>0.22167451799999999</c:v>
                </c:pt>
                <c:pt idx="705">
                  <c:v>0.22167451799999999</c:v>
                </c:pt>
                <c:pt idx="706">
                  <c:v>0.22167451799999999</c:v>
                </c:pt>
                <c:pt idx="707">
                  <c:v>0.22167451799999999</c:v>
                </c:pt>
                <c:pt idx="708">
                  <c:v>0.22433091899999999</c:v>
                </c:pt>
                <c:pt idx="709">
                  <c:v>0.22433091899999999</c:v>
                </c:pt>
                <c:pt idx="710">
                  <c:v>0.22433091899999999</c:v>
                </c:pt>
                <c:pt idx="711">
                  <c:v>0.22433091899999999</c:v>
                </c:pt>
                <c:pt idx="712">
                  <c:v>0.22433091899999999</c:v>
                </c:pt>
                <c:pt idx="713">
                  <c:v>0.22433091899999999</c:v>
                </c:pt>
                <c:pt idx="714">
                  <c:v>0.22433091899999999</c:v>
                </c:pt>
                <c:pt idx="715">
                  <c:v>0.22433091899999999</c:v>
                </c:pt>
                <c:pt idx="716">
                  <c:v>0.22705256500000001</c:v>
                </c:pt>
                <c:pt idx="717">
                  <c:v>0.22705256500000001</c:v>
                </c:pt>
                <c:pt idx="718">
                  <c:v>0.22705256500000001</c:v>
                </c:pt>
                <c:pt idx="719">
                  <c:v>0.22705256500000001</c:v>
                </c:pt>
                <c:pt idx="720">
                  <c:v>0.22705256500000001</c:v>
                </c:pt>
                <c:pt idx="721">
                  <c:v>0.22705256500000001</c:v>
                </c:pt>
                <c:pt idx="722">
                  <c:v>0.22705256500000001</c:v>
                </c:pt>
                <c:pt idx="723">
                  <c:v>0.22705256500000001</c:v>
                </c:pt>
                <c:pt idx="724">
                  <c:v>0.22705256500000001</c:v>
                </c:pt>
                <c:pt idx="725">
                  <c:v>0.22705256500000001</c:v>
                </c:pt>
                <c:pt idx="726">
                  <c:v>0.22705256500000001</c:v>
                </c:pt>
                <c:pt idx="727">
                  <c:v>0.22705256500000001</c:v>
                </c:pt>
                <c:pt idx="728">
                  <c:v>0.22988387399999999</c:v>
                </c:pt>
                <c:pt idx="729">
                  <c:v>0.22988387399999999</c:v>
                </c:pt>
                <c:pt idx="730">
                  <c:v>0.22988387399999999</c:v>
                </c:pt>
                <c:pt idx="731">
                  <c:v>0.22988387399999999</c:v>
                </c:pt>
                <c:pt idx="732">
                  <c:v>0.22988387399999999</c:v>
                </c:pt>
                <c:pt idx="733">
                  <c:v>0.22988387399999999</c:v>
                </c:pt>
                <c:pt idx="734">
                  <c:v>0.22988387399999999</c:v>
                </c:pt>
                <c:pt idx="735">
                  <c:v>0.22988387399999999</c:v>
                </c:pt>
                <c:pt idx="736">
                  <c:v>0.22988387399999999</c:v>
                </c:pt>
                <c:pt idx="737">
                  <c:v>0.22988387399999999</c:v>
                </c:pt>
                <c:pt idx="738">
                  <c:v>0.22988387399999999</c:v>
                </c:pt>
                <c:pt idx="739">
                  <c:v>0.22988387399999999</c:v>
                </c:pt>
                <c:pt idx="740">
                  <c:v>0.22988387399999999</c:v>
                </c:pt>
                <c:pt idx="741">
                  <c:v>0.23284585999999999</c:v>
                </c:pt>
                <c:pt idx="742">
                  <c:v>0.23284585999999999</c:v>
                </c:pt>
                <c:pt idx="743">
                  <c:v>0.23284585999999999</c:v>
                </c:pt>
                <c:pt idx="744">
                  <c:v>0.23284585999999999</c:v>
                </c:pt>
                <c:pt idx="745">
                  <c:v>0.23284585999999999</c:v>
                </c:pt>
                <c:pt idx="746">
                  <c:v>0.23284585999999999</c:v>
                </c:pt>
                <c:pt idx="747">
                  <c:v>0.23284585999999999</c:v>
                </c:pt>
                <c:pt idx="748">
                  <c:v>0.23284585999999999</c:v>
                </c:pt>
                <c:pt idx="749">
                  <c:v>0.23284585999999999</c:v>
                </c:pt>
                <c:pt idx="750">
                  <c:v>0.23284585999999999</c:v>
                </c:pt>
                <c:pt idx="751">
                  <c:v>0.23284585999999999</c:v>
                </c:pt>
                <c:pt idx="752">
                  <c:v>0.23284585999999999</c:v>
                </c:pt>
                <c:pt idx="753">
                  <c:v>0.23284585999999999</c:v>
                </c:pt>
                <c:pt idx="754">
                  <c:v>0.23595174699999999</c:v>
                </c:pt>
                <c:pt idx="755">
                  <c:v>0.23595174699999999</c:v>
                </c:pt>
                <c:pt idx="756">
                  <c:v>0.23595174699999999</c:v>
                </c:pt>
                <c:pt idx="757">
                  <c:v>0.23595174699999999</c:v>
                </c:pt>
                <c:pt idx="758">
                  <c:v>0.23595174699999999</c:v>
                </c:pt>
                <c:pt idx="759">
                  <c:v>0.23595174699999999</c:v>
                </c:pt>
                <c:pt idx="760">
                  <c:v>0.23595174699999999</c:v>
                </c:pt>
                <c:pt idx="761">
                  <c:v>0.23595174699999999</c:v>
                </c:pt>
                <c:pt idx="762">
                  <c:v>0.23595174699999999</c:v>
                </c:pt>
                <c:pt idx="763">
                  <c:v>0.23595174699999999</c:v>
                </c:pt>
                <c:pt idx="764">
                  <c:v>0.23595174699999999</c:v>
                </c:pt>
                <c:pt idx="765">
                  <c:v>0.23595174699999999</c:v>
                </c:pt>
                <c:pt idx="766">
                  <c:v>0.23595174699999999</c:v>
                </c:pt>
                <c:pt idx="767">
                  <c:v>0.23595174699999999</c:v>
                </c:pt>
                <c:pt idx="768">
                  <c:v>0.23595174699999999</c:v>
                </c:pt>
                <c:pt idx="769">
                  <c:v>0.23595174699999999</c:v>
                </c:pt>
                <c:pt idx="770">
                  <c:v>0.23595174699999999</c:v>
                </c:pt>
                <c:pt idx="771">
                  <c:v>0.23595174699999999</c:v>
                </c:pt>
                <c:pt idx="772">
                  <c:v>0.23595174699999999</c:v>
                </c:pt>
                <c:pt idx="773">
                  <c:v>0.23595174699999999</c:v>
                </c:pt>
                <c:pt idx="774">
                  <c:v>0.23595174699999999</c:v>
                </c:pt>
                <c:pt idx="775">
                  <c:v>0.23595174699999999</c:v>
                </c:pt>
                <c:pt idx="776">
                  <c:v>0.23595174699999999</c:v>
                </c:pt>
                <c:pt idx="777">
                  <c:v>0.239362676</c:v>
                </c:pt>
                <c:pt idx="778">
                  <c:v>0.239362676</c:v>
                </c:pt>
                <c:pt idx="779">
                  <c:v>0.239362676</c:v>
                </c:pt>
                <c:pt idx="780">
                  <c:v>0.239362676</c:v>
                </c:pt>
                <c:pt idx="781">
                  <c:v>0.239362676</c:v>
                </c:pt>
                <c:pt idx="782">
                  <c:v>0.239362676</c:v>
                </c:pt>
                <c:pt idx="783">
                  <c:v>0.239362676</c:v>
                </c:pt>
                <c:pt idx="784">
                  <c:v>0.24286791799999999</c:v>
                </c:pt>
                <c:pt idx="785">
                  <c:v>0.24286791799999999</c:v>
                </c:pt>
                <c:pt idx="786">
                  <c:v>0.24286791799999999</c:v>
                </c:pt>
                <c:pt idx="787">
                  <c:v>0.246405918</c:v>
                </c:pt>
                <c:pt idx="788">
                  <c:v>0.246405918</c:v>
                </c:pt>
                <c:pt idx="789">
                  <c:v>0.249960607</c:v>
                </c:pt>
                <c:pt idx="790">
                  <c:v>0.249960607</c:v>
                </c:pt>
                <c:pt idx="791">
                  <c:v>0.249960607</c:v>
                </c:pt>
                <c:pt idx="792">
                  <c:v>0.249960607</c:v>
                </c:pt>
                <c:pt idx="793">
                  <c:v>0.249960607</c:v>
                </c:pt>
                <c:pt idx="794">
                  <c:v>0.249960607</c:v>
                </c:pt>
                <c:pt idx="795">
                  <c:v>0.249960607</c:v>
                </c:pt>
                <c:pt idx="796">
                  <c:v>0.249960607</c:v>
                </c:pt>
                <c:pt idx="797">
                  <c:v>0.249960607</c:v>
                </c:pt>
                <c:pt idx="798">
                  <c:v>0.249960607</c:v>
                </c:pt>
                <c:pt idx="799">
                  <c:v>0.249960607</c:v>
                </c:pt>
                <c:pt idx="800">
                  <c:v>0.249960607</c:v>
                </c:pt>
                <c:pt idx="801">
                  <c:v>0.25371080400000001</c:v>
                </c:pt>
                <c:pt idx="802">
                  <c:v>0.25371080400000001</c:v>
                </c:pt>
                <c:pt idx="803">
                  <c:v>0.25747994099999999</c:v>
                </c:pt>
                <c:pt idx="804">
                  <c:v>0.25747994099999999</c:v>
                </c:pt>
                <c:pt idx="805">
                  <c:v>0.26126830899999998</c:v>
                </c:pt>
                <c:pt idx="806">
                  <c:v>0.26505667700000002</c:v>
                </c:pt>
                <c:pt idx="807">
                  <c:v>0.26505667700000002</c:v>
                </c:pt>
                <c:pt idx="808">
                  <c:v>0.26505667700000002</c:v>
                </c:pt>
                <c:pt idx="809">
                  <c:v>0.26505667700000002</c:v>
                </c:pt>
                <c:pt idx="810">
                  <c:v>0.26890454699999999</c:v>
                </c:pt>
                <c:pt idx="811">
                  <c:v>0.26890454699999999</c:v>
                </c:pt>
                <c:pt idx="812">
                  <c:v>0.26890454699999999</c:v>
                </c:pt>
                <c:pt idx="813">
                  <c:v>0.27279335300000002</c:v>
                </c:pt>
                <c:pt idx="814">
                  <c:v>0.27279335300000002</c:v>
                </c:pt>
                <c:pt idx="815">
                  <c:v>0.27279335300000002</c:v>
                </c:pt>
                <c:pt idx="816">
                  <c:v>0.27279335300000002</c:v>
                </c:pt>
                <c:pt idx="817">
                  <c:v>0.27279335300000002</c:v>
                </c:pt>
                <c:pt idx="818">
                  <c:v>0.27279335300000002</c:v>
                </c:pt>
                <c:pt idx="819">
                  <c:v>0.27279335300000002</c:v>
                </c:pt>
                <c:pt idx="820">
                  <c:v>0.27279335300000002</c:v>
                </c:pt>
                <c:pt idx="821">
                  <c:v>0.27279335300000002</c:v>
                </c:pt>
                <c:pt idx="822">
                  <c:v>0.27279335300000002</c:v>
                </c:pt>
                <c:pt idx="823">
                  <c:v>0.27279335300000002</c:v>
                </c:pt>
                <c:pt idx="824">
                  <c:v>0.27279335300000002</c:v>
                </c:pt>
                <c:pt idx="825">
                  <c:v>0.27279335300000002</c:v>
                </c:pt>
                <c:pt idx="826">
                  <c:v>0.27279335300000002</c:v>
                </c:pt>
                <c:pt idx="827">
                  <c:v>0.27697270200000002</c:v>
                </c:pt>
                <c:pt idx="828">
                  <c:v>0.28115204999999999</c:v>
                </c:pt>
                <c:pt idx="829">
                  <c:v>0.28533139899999999</c:v>
                </c:pt>
                <c:pt idx="830">
                  <c:v>0.28533139899999999</c:v>
                </c:pt>
                <c:pt idx="831">
                  <c:v>0.28533139899999999</c:v>
                </c:pt>
                <c:pt idx="832">
                  <c:v>0.28533139899999999</c:v>
                </c:pt>
                <c:pt idx="833">
                  <c:v>0.28533139899999999</c:v>
                </c:pt>
                <c:pt idx="834">
                  <c:v>0.28533139899999999</c:v>
                </c:pt>
                <c:pt idx="835">
                  <c:v>0.28533139899999999</c:v>
                </c:pt>
                <c:pt idx="836">
                  <c:v>0.28533139899999999</c:v>
                </c:pt>
                <c:pt idx="837">
                  <c:v>0.28533139899999999</c:v>
                </c:pt>
                <c:pt idx="838">
                  <c:v>0.28533139899999999</c:v>
                </c:pt>
                <c:pt idx="839">
                  <c:v>0.28533139899999999</c:v>
                </c:pt>
                <c:pt idx="840">
                  <c:v>0.28977033400000002</c:v>
                </c:pt>
                <c:pt idx="841">
                  <c:v>0.28977033400000002</c:v>
                </c:pt>
                <c:pt idx="842">
                  <c:v>0.28977033400000002</c:v>
                </c:pt>
                <c:pt idx="843">
                  <c:v>0.28977033400000002</c:v>
                </c:pt>
                <c:pt idx="844">
                  <c:v>0.28977033400000002</c:v>
                </c:pt>
                <c:pt idx="845">
                  <c:v>0.28977033400000002</c:v>
                </c:pt>
                <c:pt idx="846">
                  <c:v>0.28977033400000002</c:v>
                </c:pt>
                <c:pt idx="847">
                  <c:v>0.28977033400000002</c:v>
                </c:pt>
                <c:pt idx="848">
                  <c:v>0.28977033400000002</c:v>
                </c:pt>
                <c:pt idx="849">
                  <c:v>0.28977033400000002</c:v>
                </c:pt>
                <c:pt idx="850">
                  <c:v>0.28977033400000002</c:v>
                </c:pt>
                <c:pt idx="851">
                  <c:v>0.28977033400000002</c:v>
                </c:pt>
                <c:pt idx="852">
                  <c:v>0.28977033400000002</c:v>
                </c:pt>
                <c:pt idx="853">
                  <c:v>0.28977033400000002</c:v>
                </c:pt>
                <c:pt idx="854">
                  <c:v>0.28977033400000002</c:v>
                </c:pt>
                <c:pt idx="855">
                  <c:v>0.28977033400000002</c:v>
                </c:pt>
                <c:pt idx="856">
                  <c:v>0.28977033400000002</c:v>
                </c:pt>
                <c:pt idx="857">
                  <c:v>0.28977033400000002</c:v>
                </c:pt>
                <c:pt idx="858">
                  <c:v>0.28977033400000002</c:v>
                </c:pt>
                <c:pt idx="859">
                  <c:v>0.28977033400000002</c:v>
                </c:pt>
                <c:pt idx="860">
                  <c:v>0.28977033400000002</c:v>
                </c:pt>
                <c:pt idx="861">
                  <c:v>0.28977033400000002</c:v>
                </c:pt>
                <c:pt idx="862">
                  <c:v>0.29487989999999997</c:v>
                </c:pt>
                <c:pt idx="863">
                  <c:v>0.29998946599999998</c:v>
                </c:pt>
                <c:pt idx="864">
                  <c:v>0.30509903199999999</c:v>
                </c:pt>
                <c:pt idx="865">
                  <c:v>0.310208598</c:v>
                </c:pt>
                <c:pt idx="866">
                  <c:v>0.31531816400000001</c:v>
                </c:pt>
                <c:pt idx="867">
                  <c:v>0.31531816400000001</c:v>
                </c:pt>
                <c:pt idx="868">
                  <c:v>0.32046614800000001</c:v>
                </c:pt>
                <c:pt idx="869">
                  <c:v>0.32046614800000001</c:v>
                </c:pt>
                <c:pt idx="870">
                  <c:v>0.32565342899999999</c:v>
                </c:pt>
                <c:pt idx="871">
                  <c:v>0.32565342899999999</c:v>
                </c:pt>
                <c:pt idx="872">
                  <c:v>0.32565342899999999</c:v>
                </c:pt>
                <c:pt idx="873">
                  <c:v>0.32565342899999999</c:v>
                </c:pt>
                <c:pt idx="874">
                  <c:v>0.32565342899999999</c:v>
                </c:pt>
                <c:pt idx="875">
                  <c:v>0.32565342899999999</c:v>
                </c:pt>
                <c:pt idx="876">
                  <c:v>0.32565342899999999</c:v>
                </c:pt>
                <c:pt idx="877">
                  <c:v>0.33109170799999998</c:v>
                </c:pt>
                <c:pt idx="878">
                  <c:v>0.33109170799999998</c:v>
                </c:pt>
                <c:pt idx="879">
                  <c:v>0.33109170799999998</c:v>
                </c:pt>
                <c:pt idx="880">
                  <c:v>0.33109170799999998</c:v>
                </c:pt>
                <c:pt idx="881">
                  <c:v>0.33109170799999998</c:v>
                </c:pt>
                <c:pt idx="882">
                  <c:v>0.33109170799999998</c:v>
                </c:pt>
                <c:pt idx="883">
                  <c:v>0.33109170799999998</c:v>
                </c:pt>
                <c:pt idx="884">
                  <c:v>0.33680887300000001</c:v>
                </c:pt>
                <c:pt idx="885">
                  <c:v>0.34252603700000001</c:v>
                </c:pt>
                <c:pt idx="886">
                  <c:v>0.34824320199999997</c:v>
                </c:pt>
                <c:pt idx="887">
                  <c:v>0.34824320199999997</c:v>
                </c:pt>
                <c:pt idx="888">
                  <c:v>0.34824320199999997</c:v>
                </c:pt>
                <c:pt idx="889">
                  <c:v>0.34824320199999997</c:v>
                </c:pt>
                <c:pt idx="890">
                  <c:v>0.35411488499999999</c:v>
                </c:pt>
                <c:pt idx="891">
                  <c:v>0.35411488499999999</c:v>
                </c:pt>
                <c:pt idx="892">
                  <c:v>0.35411488499999999</c:v>
                </c:pt>
                <c:pt idx="893">
                  <c:v>0.36009530299999998</c:v>
                </c:pt>
                <c:pt idx="894">
                  <c:v>0.36009530299999998</c:v>
                </c:pt>
                <c:pt idx="895">
                  <c:v>0.36009530299999998</c:v>
                </c:pt>
                <c:pt idx="896">
                  <c:v>0.36009530299999998</c:v>
                </c:pt>
                <c:pt idx="897">
                  <c:v>0.36009530299999998</c:v>
                </c:pt>
                <c:pt idx="898">
                  <c:v>0.36009530299999998</c:v>
                </c:pt>
                <c:pt idx="899">
                  <c:v>0.36636887800000001</c:v>
                </c:pt>
                <c:pt idx="900">
                  <c:v>0.36636887800000001</c:v>
                </c:pt>
                <c:pt idx="901">
                  <c:v>0.36636887800000001</c:v>
                </c:pt>
                <c:pt idx="902">
                  <c:v>0.36636887800000001</c:v>
                </c:pt>
                <c:pt idx="903">
                  <c:v>0.36636887800000001</c:v>
                </c:pt>
                <c:pt idx="904">
                  <c:v>0.36636887800000001</c:v>
                </c:pt>
                <c:pt idx="905">
                  <c:v>0.36636887800000001</c:v>
                </c:pt>
                <c:pt idx="906">
                  <c:v>0.36636887800000001</c:v>
                </c:pt>
                <c:pt idx="907">
                  <c:v>0.36636887800000001</c:v>
                </c:pt>
                <c:pt idx="908">
                  <c:v>0.37318211600000001</c:v>
                </c:pt>
                <c:pt idx="909">
                  <c:v>0.37318211600000001</c:v>
                </c:pt>
                <c:pt idx="910">
                  <c:v>0.37318211600000001</c:v>
                </c:pt>
                <c:pt idx="911">
                  <c:v>0.380146759</c:v>
                </c:pt>
                <c:pt idx="912">
                  <c:v>0.380146759</c:v>
                </c:pt>
                <c:pt idx="913">
                  <c:v>0.380146759</c:v>
                </c:pt>
                <c:pt idx="914">
                  <c:v>0.38727150900000001</c:v>
                </c:pt>
                <c:pt idx="915">
                  <c:v>0.39439625900000003</c:v>
                </c:pt>
                <c:pt idx="916">
                  <c:v>0.40152100899999998</c:v>
                </c:pt>
                <c:pt idx="917">
                  <c:v>0.408645759</c:v>
                </c:pt>
                <c:pt idx="918">
                  <c:v>0.408645759</c:v>
                </c:pt>
                <c:pt idx="919">
                  <c:v>0.408645759</c:v>
                </c:pt>
                <c:pt idx="920">
                  <c:v>0.408645759</c:v>
                </c:pt>
                <c:pt idx="921">
                  <c:v>0.408645759</c:v>
                </c:pt>
                <c:pt idx="922">
                  <c:v>0.408645759</c:v>
                </c:pt>
                <c:pt idx="923">
                  <c:v>0.408645759</c:v>
                </c:pt>
                <c:pt idx="924">
                  <c:v>0.408645759</c:v>
                </c:pt>
                <c:pt idx="925">
                  <c:v>0.408645759</c:v>
                </c:pt>
                <c:pt idx="926">
                  <c:v>0.41653048199999998</c:v>
                </c:pt>
                <c:pt idx="927">
                  <c:v>0.41653048199999998</c:v>
                </c:pt>
                <c:pt idx="928">
                  <c:v>0.41653048199999998</c:v>
                </c:pt>
                <c:pt idx="929">
                  <c:v>0.41653048199999998</c:v>
                </c:pt>
                <c:pt idx="930">
                  <c:v>0.41653048199999998</c:v>
                </c:pt>
                <c:pt idx="931">
                  <c:v>0.41653048199999998</c:v>
                </c:pt>
                <c:pt idx="932">
                  <c:v>0.41653048199999998</c:v>
                </c:pt>
                <c:pt idx="933">
                  <c:v>0.41653048199999998</c:v>
                </c:pt>
                <c:pt idx="934">
                  <c:v>0.41653048199999998</c:v>
                </c:pt>
                <c:pt idx="935">
                  <c:v>0.41653048199999998</c:v>
                </c:pt>
                <c:pt idx="936">
                  <c:v>0.41653048199999998</c:v>
                </c:pt>
                <c:pt idx="937">
                  <c:v>0.41653048199999998</c:v>
                </c:pt>
                <c:pt idx="938">
                  <c:v>0.41653048199999998</c:v>
                </c:pt>
                <c:pt idx="939">
                  <c:v>0.41653048199999998</c:v>
                </c:pt>
                <c:pt idx="940">
                  <c:v>0.42609555599999999</c:v>
                </c:pt>
                <c:pt idx="941">
                  <c:v>0.42609555599999999</c:v>
                </c:pt>
                <c:pt idx="942">
                  <c:v>0.42609555599999999</c:v>
                </c:pt>
                <c:pt idx="943">
                  <c:v>0.42609555599999999</c:v>
                </c:pt>
                <c:pt idx="944">
                  <c:v>0.42609555599999999</c:v>
                </c:pt>
                <c:pt idx="945">
                  <c:v>0.42609555599999999</c:v>
                </c:pt>
                <c:pt idx="946">
                  <c:v>0.42609555599999999</c:v>
                </c:pt>
                <c:pt idx="947">
                  <c:v>0.42609555599999999</c:v>
                </c:pt>
                <c:pt idx="948">
                  <c:v>0.42609555599999999</c:v>
                </c:pt>
                <c:pt idx="949">
                  <c:v>0.42609555599999999</c:v>
                </c:pt>
                <c:pt idx="950">
                  <c:v>0.43734858500000001</c:v>
                </c:pt>
                <c:pt idx="951">
                  <c:v>0.43734858500000001</c:v>
                </c:pt>
                <c:pt idx="952">
                  <c:v>0.43734858500000001</c:v>
                </c:pt>
                <c:pt idx="953">
                  <c:v>0.43734858500000001</c:v>
                </c:pt>
                <c:pt idx="954">
                  <c:v>0.44931989100000003</c:v>
                </c:pt>
                <c:pt idx="955">
                  <c:v>0.44931989100000003</c:v>
                </c:pt>
                <c:pt idx="956">
                  <c:v>0.44931989100000003</c:v>
                </c:pt>
                <c:pt idx="957">
                  <c:v>0.44931989100000003</c:v>
                </c:pt>
                <c:pt idx="958">
                  <c:v>0.46212640500000002</c:v>
                </c:pt>
                <c:pt idx="959">
                  <c:v>0.46212640500000002</c:v>
                </c:pt>
                <c:pt idx="960">
                  <c:v>0.475245274</c:v>
                </c:pt>
                <c:pt idx="961">
                  <c:v>0.488364142</c:v>
                </c:pt>
                <c:pt idx="962">
                  <c:v>0.488364142</c:v>
                </c:pt>
                <c:pt idx="963">
                  <c:v>0.488364142</c:v>
                </c:pt>
                <c:pt idx="964">
                  <c:v>0.488364142</c:v>
                </c:pt>
                <c:pt idx="965">
                  <c:v>0.488364142</c:v>
                </c:pt>
                <c:pt idx="966">
                  <c:v>0.50298230899999996</c:v>
                </c:pt>
                <c:pt idx="967">
                  <c:v>0.50298230899999996</c:v>
                </c:pt>
                <c:pt idx="968">
                  <c:v>0.50298230899999996</c:v>
                </c:pt>
                <c:pt idx="969">
                  <c:v>0.50298230899999996</c:v>
                </c:pt>
                <c:pt idx="970">
                  <c:v>0.50298230899999996</c:v>
                </c:pt>
                <c:pt idx="971">
                  <c:v>0.51954956500000005</c:v>
                </c:pt>
                <c:pt idx="972">
                  <c:v>0.51954956500000005</c:v>
                </c:pt>
                <c:pt idx="973">
                  <c:v>0.51954956500000005</c:v>
                </c:pt>
                <c:pt idx="974">
                  <c:v>0.51954956500000005</c:v>
                </c:pt>
                <c:pt idx="975">
                  <c:v>0.51954956500000005</c:v>
                </c:pt>
                <c:pt idx="976">
                  <c:v>0.51954956500000005</c:v>
                </c:pt>
                <c:pt idx="977">
                  <c:v>0.51954956500000005</c:v>
                </c:pt>
                <c:pt idx="978">
                  <c:v>0.51954956500000005</c:v>
                </c:pt>
                <c:pt idx="979">
                  <c:v>0.54138822200000003</c:v>
                </c:pt>
                <c:pt idx="980">
                  <c:v>0.54138822200000003</c:v>
                </c:pt>
                <c:pt idx="981">
                  <c:v>0.54138822200000003</c:v>
                </c:pt>
                <c:pt idx="982">
                  <c:v>0.54138822200000003</c:v>
                </c:pt>
                <c:pt idx="983">
                  <c:v>0.54138822200000003</c:v>
                </c:pt>
                <c:pt idx="984">
                  <c:v>0.568365385</c:v>
                </c:pt>
                <c:pt idx="985">
                  <c:v>0.59534254799999997</c:v>
                </c:pt>
                <c:pt idx="986">
                  <c:v>0.59534254799999997</c:v>
                </c:pt>
                <c:pt idx="987">
                  <c:v>0.59534254799999997</c:v>
                </c:pt>
                <c:pt idx="988">
                  <c:v>0.59534254799999997</c:v>
                </c:pt>
                <c:pt idx="989">
                  <c:v>0.59534254799999997</c:v>
                </c:pt>
                <c:pt idx="990">
                  <c:v>0.59534254799999997</c:v>
                </c:pt>
                <c:pt idx="991">
                  <c:v>0.59534254799999997</c:v>
                </c:pt>
                <c:pt idx="992">
                  <c:v>0.59534254799999997</c:v>
                </c:pt>
                <c:pt idx="993">
                  <c:v>0.59534254799999997</c:v>
                </c:pt>
                <c:pt idx="994">
                  <c:v>0.59534254799999997</c:v>
                </c:pt>
                <c:pt idx="995">
                  <c:v>0.66278545700000002</c:v>
                </c:pt>
                <c:pt idx="996">
                  <c:v>0.66278545700000002</c:v>
                </c:pt>
                <c:pt idx="997">
                  <c:v>0.66278545700000002</c:v>
                </c:pt>
                <c:pt idx="998">
                  <c:v>0.66278545700000002</c:v>
                </c:pt>
                <c:pt idx="999">
                  <c:v>0.66278545700000002</c:v>
                </c:pt>
                <c:pt idx="1000">
                  <c:v>0.66278545700000002</c:v>
                </c:pt>
              </c:numCache>
            </c:numRef>
          </c:yVal>
          <c:smooth val="0"/>
          <c:extLst>
            <c:ext xmlns:c16="http://schemas.microsoft.com/office/drawing/2014/chart" uri="{C3380CC4-5D6E-409C-BE32-E72D297353CC}">
              <c16:uniqueId val="{00000001-C329-418B-AEEA-6EA600E2D5A7}"/>
            </c:ext>
          </c:extLst>
        </c:ser>
        <c:ser>
          <c:idx val="2"/>
          <c:order val="2"/>
          <c:tx>
            <c:strRef>
              <c:f>'[Example-competing risk vs censored-output tables-Jan 2018.xlsx]crisktab'!$T$5</c:f>
              <c:strCache>
                <c:ptCount val="1"/>
                <c:pt idx="0">
                  <c:v>survival</c:v>
                </c:pt>
              </c:strCache>
            </c:strRef>
          </c:tx>
          <c:marker>
            <c:symbol val="none"/>
          </c:marker>
          <c:xVal>
            <c:numRef>
              <c:f>'[Example-competing risk vs censored-output tables-Jan 2018.xlsx]crisktab'!$Q$6:$Q$1006</c:f>
              <c:numCache>
                <c:formatCode>0.000</c:formatCode>
                <c:ptCount val="1001"/>
                <c:pt idx="0">
                  <c:v>0</c:v>
                </c:pt>
                <c:pt idx="1">
                  <c:v>1.055577478</c:v>
                </c:pt>
                <c:pt idx="2">
                  <c:v>1.059125316</c:v>
                </c:pt>
                <c:pt idx="3">
                  <c:v>1.0667248620000001</c:v>
                </c:pt>
                <c:pt idx="4">
                  <c:v>1.067058619</c:v>
                </c:pt>
                <c:pt idx="5">
                  <c:v>1.068278005</c:v>
                </c:pt>
                <c:pt idx="6">
                  <c:v>1.0740386200000001</c:v>
                </c:pt>
                <c:pt idx="7">
                  <c:v>1.0762465880000001</c:v>
                </c:pt>
                <c:pt idx="8">
                  <c:v>1.0787139400000001</c:v>
                </c:pt>
                <c:pt idx="9">
                  <c:v>1.0815755549999999</c:v>
                </c:pt>
                <c:pt idx="10">
                  <c:v>1.0867405560000001</c:v>
                </c:pt>
                <c:pt idx="11">
                  <c:v>1.1331312929999999</c:v>
                </c:pt>
                <c:pt idx="12">
                  <c:v>1.145169106</c:v>
                </c:pt>
                <c:pt idx="13">
                  <c:v>1.153607386</c:v>
                </c:pt>
                <c:pt idx="14">
                  <c:v>1.1729227250000001</c:v>
                </c:pt>
                <c:pt idx="15">
                  <c:v>1.2064751929999999</c:v>
                </c:pt>
                <c:pt idx="16">
                  <c:v>1.2274656850000001</c:v>
                </c:pt>
                <c:pt idx="17">
                  <c:v>1.282975626</c:v>
                </c:pt>
                <c:pt idx="18">
                  <c:v>1.3002686299999999</c:v>
                </c:pt>
                <c:pt idx="19">
                  <c:v>1.353619578</c:v>
                </c:pt>
                <c:pt idx="20">
                  <c:v>1.3762688949999999</c:v>
                </c:pt>
                <c:pt idx="21">
                  <c:v>1.3866689139999999</c:v>
                </c:pt>
                <c:pt idx="22">
                  <c:v>1.3948519939999999</c:v>
                </c:pt>
                <c:pt idx="23">
                  <c:v>1.4146122619999999</c:v>
                </c:pt>
                <c:pt idx="24">
                  <c:v>1.4148960909999999</c:v>
                </c:pt>
                <c:pt idx="25">
                  <c:v>1.4251948560000001</c:v>
                </c:pt>
                <c:pt idx="26">
                  <c:v>1.4452287690000001</c:v>
                </c:pt>
                <c:pt idx="27">
                  <c:v>1.471542729</c:v>
                </c:pt>
                <c:pt idx="28">
                  <c:v>1.492175155</c:v>
                </c:pt>
                <c:pt idx="29">
                  <c:v>1.5060502629999999</c:v>
                </c:pt>
                <c:pt idx="30">
                  <c:v>1.5136438759999999</c:v>
                </c:pt>
                <c:pt idx="31">
                  <c:v>1.537353556</c:v>
                </c:pt>
                <c:pt idx="32">
                  <c:v>1.5451119390000001</c:v>
                </c:pt>
                <c:pt idx="33">
                  <c:v>1.557419731</c:v>
                </c:pt>
                <c:pt idx="34">
                  <c:v>1.5648091319999999</c:v>
                </c:pt>
                <c:pt idx="35">
                  <c:v>1.591662189</c:v>
                </c:pt>
                <c:pt idx="36">
                  <c:v>1.630329538</c:v>
                </c:pt>
                <c:pt idx="37">
                  <c:v>1.6387432799999999</c:v>
                </c:pt>
                <c:pt idx="38">
                  <c:v>1.641024241</c:v>
                </c:pt>
                <c:pt idx="39">
                  <c:v>1.707887521</c:v>
                </c:pt>
                <c:pt idx="40">
                  <c:v>1.717282475</c:v>
                </c:pt>
                <c:pt idx="41">
                  <c:v>1.734872942</c:v>
                </c:pt>
                <c:pt idx="42">
                  <c:v>1.7517947229999999</c:v>
                </c:pt>
                <c:pt idx="43">
                  <c:v>1.768827326</c:v>
                </c:pt>
                <c:pt idx="44">
                  <c:v>1.804992164</c:v>
                </c:pt>
                <c:pt idx="45">
                  <c:v>1.8693068989999999</c:v>
                </c:pt>
                <c:pt idx="46">
                  <c:v>1.8758271230000001</c:v>
                </c:pt>
                <c:pt idx="47">
                  <c:v>1.913853408</c:v>
                </c:pt>
                <c:pt idx="48">
                  <c:v>1.938219948</c:v>
                </c:pt>
                <c:pt idx="49">
                  <c:v>1.9441165410000001</c:v>
                </c:pt>
                <c:pt idx="50">
                  <c:v>1.951262144</c:v>
                </c:pt>
                <c:pt idx="51">
                  <c:v>1.9755719650000001</c:v>
                </c:pt>
                <c:pt idx="52">
                  <c:v>2.0324312770000001</c:v>
                </c:pt>
                <c:pt idx="53">
                  <c:v>2.0350179829999999</c:v>
                </c:pt>
                <c:pt idx="54">
                  <c:v>2.0533243250000002</c:v>
                </c:pt>
                <c:pt idx="55">
                  <c:v>2.0684648060000002</c:v>
                </c:pt>
                <c:pt idx="56">
                  <c:v>2.0694607399999998</c:v>
                </c:pt>
                <c:pt idx="57">
                  <c:v>2.1187495040000002</c:v>
                </c:pt>
                <c:pt idx="58">
                  <c:v>2.1217325690000002</c:v>
                </c:pt>
                <c:pt idx="59">
                  <c:v>2.1545722490000001</c:v>
                </c:pt>
                <c:pt idx="60">
                  <c:v>2.2443111390000001</c:v>
                </c:pt>
                <c:pt idx="61">
                  <c:v>2.258772853</c:v>
                </c:pt>
                <c:pt idx="62">
                  <c:v>2.2726380960000001</c:v>
                </c:pt>
                <c:pt idx="63">
                  <c:v>2.3132869149999999</c:v>
                </c:pt>
                <c:pt idx="64">
                  <c:v>2.445981652</c:v>
                </c:pt>
                <c:pt idx="65">
                  <c:v>2.4477365419999999</c:v>
                </c:pt>
                <c:pt idx="66">
                  <c:v>2.4745759060000001</c:v>
                </c:pt>
                <c:pt idx="67">
                  <c:v>2.4939063460000002</c:v>
                </c:pt>
                <c:pt idx="68">
                  <c:v>2.5349114419999998</c:v>
                </c:pt>
                <c:pt idx="69">
                  <c:v>2.5356851859999998</c:v>
                </c:pt>
                <c:pt idx="70">
                  <c:v>2.5651358289999999</c:v>
                </c:pt>
                <c:pt idx="71">
                  <c:v>2.5663499939999999</c:v>
                </c:pt>
                <c:pt idx="72">
                  <c:v>2.5707811920000001</c:v>
                </c:pt>
                <c:pt idx="73">
                  <c:v>2.6289956170000002</c:v>
                </c:pt>
                <c:pt idx="74">
                  <c:v>2.6320974530000001</c:v>
                </c:pt>
                <c:pt idx="75">
                  <c:v>2.6576142909999998</c:v>
                </c:pt>
                <c:pt idx="76">
                  <c:v>2.6895679760000002</c:v>
                </c:pt>
                <c:pt idx="77">
                  <c:v>2.6910602799999999</c:v>
                </c:pt>
                <c:pt idx="78">
                  <c:v>2.721118868</c:v>
                </c:pt>
                <c:pt idx="79">
                  <c:v>2.7512326709999999</c:v>
                </c:pt>
                <c:pt idx="80">
                  <c:v>2.806452905</c:v>
                </c:pt>
                <c:pt idx="81">
                  <c:v>2.8176152459999999</c:v>
                </c:pt>
                <c:pt idx="82">
                  <c:v>2.9208527989999999</c:v>
                </c:pt>
                <c:pt idx="83">
                  <c:v>2.9516927659999999</c:v>
                </c:pt>
                <c:pt idx="84">
                  <c:v>2.953702372</c:v>
                </c:pt>
                <c:pt idx="85">
                  <c:v>2.9923487209999999</c:v>
                </c:pt>
                <c:pt idx="86">
                  <c:v>3.0180921569999999</c:v>
                </c:pt>
                <c:pt idx="87">
                  <c:v>3.0783340770000001</c:v>
                </c:pt>
                <c:pt idx="88">
                  <c:v>3.0991838070000002</c:v>
                </c:pt>
                <c:pt idx="89">
                  <c:v>3.1327329100000001</c:v>
                </c:pt>
                <c:pt idx="90">
                  <c:v>3.1530350010000001</c:v>
                </c:pt>
                <c:pt idx="91">
                  <c:v>3.1668282570000001</c:v>
                </c:pt>
                <c:pt idx="92">
                  <c:v>3.191753034</c:v>
                </c:pt>
                <c:pt idx="93">
                  <c:v>3.1966374169999998</c:v>
                </c:pt>
                <c:pt idx="94">
                  <c:v>3.216727042</c:v>
                </c:pt>
                <c:pt idx="95">
                  <c:v>3.2572881809999998</c:v>
                </c:pt>
                <c:pt idx="96">
                  <c:v>3.2595858899999999</c:v>
                </c:pt>
                <c:pt idx="97">
                  <c:v>3.2758975389999998</c:v>
                </c:pt>
                <c:pt idx="98">
                  <c:v>3.299285679</c:v>
                </c:pt>
                <c:pt idx="99">
                  <c:v>3.3329331309999999</c:v>
                </c:pt>
                <c:pt idx="100">
                  <c:v>3.3624163340000002</c:v>
                </c:pt>
                <c:pt idx="101">
                  <c:v>3.3727821420000001</c:v>
                </c:pt>
                <c:pt idx="102">
                  <c:v>3.389023774</c:v>
                </c:pt>
                <c:pt idx="103">
                  <c:v>3.433217569</c:v>
                </c:pt>
                <c:pt idx="104">
                  <c:v>3.444128471</c:v>
                </c:pt>
                <c:pt idx="105">
                  <c:v>3.4537670020000002</c:v>
                </c:pt>
                <c:pt idx="106">
                  <c:v>3.4977642580000001</c:v>
                </c:pt>
                <c:pt idx="107">
                  <c:v>3.5244571269999998</c:v>
                </c:pt>
                <c:pt idx="108">
                  <c:v>3.5335945309999999</c:v>
                </c:pt>
                <c:pt idx="109">
                  <c:v>3.5463648490000002</c:v>
                </c:pt>
                <c:pt idx="110">
                  <c:v>3.5705672220000002</c:v>
                </c:pt>
                <c:pt idx="111">
                  <c:v>3.5905574439999999</c:v>
                </c:pt>
                <c:pt idx="112">
                  <c:v>3.5974195930000001</c:v>
                </c:pt>
                <c:pt idx="113">
                  <c:v>3.6697985709999998</c:v>
                </c:pt>
                <c:pt idx="114">
                  <c:v>3.670906826</c:v>
                </c:pt>
                <c:pt idx="115">
                  <c:v>3.7178539310000001</c:v>
                </c:pt>
                <c:pt idx="116">
                  <c:v>3.7184030739999998</c:v>
                </c:pt>
                <c:pt idx="117">
                  <c:v>3.7551489689999999</c:v>
                </c:pt>
                <c:pt idx="118">
                  <c:v>3.7729749680000002</c:v>
                </c:pt>
                <c:pt idx="119">
                  <c:v>3.7833055120000001</c:v>
                </c:pt>
                <c:pt idx="120">
                  <c:v>3.7869176929999999</c:v>
                </c:pt>
                <c:pt idx="121">
                  <c:v>3.8308241860000001</c:v>
                </c:pt>
                <c:pt idx="122">
                  <c:v>3.836936992</c:v>
                </c:pt>
                <c:pt idx="123">
                  <c:v>3.8591140180000001</c:v>
                </c:pt>
                <c:pt idx="124">
                  <c:v>3.8677710410000001</c:v>
                </c:pt>
                <c:pt idx="125">
                  <c:v>3.8960666270000002</c:v>
                </c:pt>
                <c:pt idx="126">
                  <c:v>3.8966847919999998</c:v>
                </c:pt>
                <c:pt idx="127">
                  <c:v>3.906208152</c:v>
                </c:pt>
                <c:pt idx="128">
                  <c:v>3.9093400109999998</c:v>
                </c:pt>
                <c:pt idx="129">
                  <c:v>3.9424392149999998</c:v>
                </c:pt>
                <c:pt idx="130">
                  <c:v>3.9724659299999998</c:v>
                </c:pt>
                <c:pt idx="131">
                  <c:v>4.053906724</c:v>
                </c:pt>
                <c:pt idx="132">
                  <c:v>4.0617930720000004</c:v>
                </c:pt>
                <c:pt idx="133">
                  <c:v>4.1040809960000004</c:v>
                </c:pt>
                <c:pt idx="134">
                  <c:v>4.1131786879999996</c:v>
                </c:pt>
                <c:pt idx="135">
                  <c:v>4.1537967309999999</c:v>
                </c:pt>
                <c:pt idx="136">
                  <c:v>4.1677926310000002</c:v>
                </c:pt>
                <c:pt idx="137">
                  <c:v>4.1698790499999996</c:v>
                </c:pt>
                <c:pt idx="138">
                  <c:v>4.1703495310000003</c:v>
                </c:pt>
                <c:pt idx="139">
                  <c:v>4.2289434569999997</c:v>
                </c:pt>
                <c:pt idx="140">
                  <c:v>4.282099852</c:v>
                </c:pt>
                <c:pt idx="141">
                  <c:v>4.312060883</c:v>
                </c:pt>
                <c:pt idx="142">
                  <c:v>4.3135393520000003</c:v>
                </c:pt>
                <c:pt idx="143">
                  <c:v>4.3143793349999999</c:v>
                </c:pt>
                <c:pt idx="144">
                  <c:v>4.3158328380000004</c:v>
                </c:pt>
                <c:pt idx="145">
                  <c:v>4.3245943059999998</c:v>
                </c:pt>
                <c:pt idx="146">
                  <c:v>4.3702080600000004</c:v>
                </c:pt>
                <c:pt idx="147">
                  <c:v>4.3831754930000004</c:v>
                </c:pt>
                <c:pt idx="148">
                  <c:v>4.3857691140000004</c:v>
                </c:pt>
                <c:pt idx="149">
                  <c:v>4.4141144949999997</c:v>
                </c:pt>
                <c:pt idx="150">
                  <c:v>4.4151416509999999</c:v>
                </c:pt>
                <c:pt idx="151">
                  <c:v>4.462009772</c:v>
                </c:pt>
                <c:pt idx="152">
                  <c:v>4.4655045510000004</c:v>
                </c:pt>
                <c:pt idx="153">
                  <c:v>4.4670157010000002</c:v>
                </c:pt>
                <c:pt idx="154">
                  <c:v>4.5473449290000003</c:v>
                </c:pt>
                <c:pt idx="155">
                  <c:v>4.5839646409999997</c:v>
                </c:pt>
                <c:pt idx="156">
                  <c:v>4.6062022630000001</c:v>
                </c:pt>
                <c:pt idx="157">
                  <c:v>4.6093174550000002</c:v>
                </c:pt>
                <c:pt idx="158">
                  <c:v>4.6168453630000004</c:v>
                </c:pt>
                <c:pt idx="159">
                  <c:v>4.6169950269999998</c:v>
                </c:pt>
                <c:pt idx="160">
                  <c:v>4.6267621739999996</c:v>
                </c:pt>
                <c:pt idx="161">
                  <c:v>4.6362394919999996</c:v>
                </c:pt>
                <c:pt idx="162">
                  <c:v>4.6402285729999999</c:v>
                </c:pt>
                <c:pt idx="163">
                  <c:v>4.6440559889999999</c:v>
                </c:pt>
                <c:pt idx="164">
                  <c:v>4.689310388</c:v>
                </c:pt>
                <c:pt idx="165">
                  <c:v>4.7007547299999999</c:v>
                </c:pt>
                <c:pt idx="166">
                  <c:v>4.7323987340000002</c:v>
                </c:pt>
                <c:pt idx="167">
                  <c:v>4.744396719</c:v>
                </c:pt>
                <c:pt idx="168">
                  <c:v>4.7976482650000003</c:v>
                </c:pt>
                <c:pt idx="169">
                  <c:v>4.8015412169999996</c:v>
                </c:pt>
                <c:pt idx="170">
                  <c:v>4.8110414549999998</c:v>
                </c:pt>
                <c:pt idx="171">
                  <c:v>4.8276815600000003</c:v>
                </c:pt>
                <c:pt idx="172">
                  <c:v>4.8323461459999999</c:v>
                </c:pt>
                <c:pt idx="173">
                  <c:v>4.8365276059999998</c:v>
                </c:pt>
                <c:pt idx="174">
                  <c:v>4.8453121899999996</c:v>
                </c:pt>
                <c:pt idx="175">
                  <c:v>4.8651936109999996</c:v>
                </c:pt>
                <c:pt idx="176">
                  <c:v>4.8882556949999998</c:v>
                </c:pt>
                <c:pt idx="177">
                  <c:v>4.8928052109999998</c:v>
                </c:pt>
                <c:pt idx="178">
                  <c:v>4.9111115740000004</c:v>
                </c:pt>
                <c:pt idx="179">
                  <c:v>4.9189175589999996</c:v>
                </c:pt>
                <c:pt idx="180">
                  <c:v>4.9588818650000004</c:v>
                </c:pt>
                <c:pt idx="181">
                  <c:v>4.9599612009999996</c:v>
                </c:pt>
                <c:pt idx="182">
                  <c:v>4.9850056169999997</c:v>
                </c:pt>
                <c:pt idx="183">
                  <c:v>5.0150145070000001</c:v>
                </c:pt>
                <c:pt idx="184">
                  <c:v>5.018757044</c:v>
                </c:pt>
                <c:pt idx="185">
                  <c:v>5.0617347690000001</c:v>
                </c:pt>
                <c:pt idx="186">
                  <c:v>5.0653720480000004</c:v>
                </c:pt>
                <c:pt idx="187">
                  <c:v>5.1031290890000003</c:v>
                </c:pt>
                <c:pt idx="188">
                  <c:v>5.105165382</c:v>
                </c:pt>
                <c:pt idx="189">
                  <c:v>5.1162285389999997</c:v>
                </c:pt>
                <c:pt idx="190">
                  <c:v>5.1481990010000001</c:v>
                </c:pt>
                <c:pt idx="191">
                  <c:v>5.1511167889999996</c:v>
                </c:pt>
                <c:pt idx="192">
                  <c:v>5.1555031500000004</c:v>
                </c:pt>
                <c:pt idx="193">
                  <c:v>5.1750470990000004</c:v>
                </c:pt>
                <c:pt idx="194">
                  <c:v>5.2715258780000003</c:v>
                </c:pt>
                <c:pt idx="195">
                  <c:v>5.3033473889999998</c:v>
                </c:pt>
                <c:pt idx="196">
                  <c:v>5.3105437560000004</c:v>
                </c:pt>
                <c:pt idx="197">
                  <c:v>5.3574109569999999</c:v>
                </c:pt>
                <c:pt idx="198">
                  <c:v>5.4015286490000003</c:v>
                </c:pt>
                <c:pt idx="199">
                  <c:v>5.4072097169999997</c:v>
                </c:pt>
                <c:pt idx="200">
                  <c:v>5.4147912529999997</c:v>
                </c:pt>
                <c:pt idx="201">
                  <c:v>5.424839746</c:v>
                </c:pt>
                <c:pt idx="202">
                  <c:v>5.4413031749999998</c:v>
                </c:pt>
                <c:pt idx="203">
                  <c:v>5.4958204100000003</c:v>
                </c:pt>
                <c:pt idx="204">
                  <c:v>5.5081624619999996</c:v>
                </c:pt>
                <c:pt idx="205">
                  <c:v>5.5400890519999999</c:v>
                </c:pt>
                <c:pt idx="206">
                  <c:v>5.5821143490000003</c:v>
                </c:pt>
                <c:pt idx="207">
                  <c:v>5.6085043170000004</c:v>
                </c:pt>
                <c:pt idx="208">
                  <c:v>5.6166257929999999</c:v>
                </c:pt>
                <c:pt idx="209">
                  <c:v>5.6437453819999996</c:v>
                </c:pt>
                <c:pt idx="210">
                  <c:v>5.6617972319999996</c:v>
                </c:pt>
                <c:pt idx="211">
                  <c:v>5.7034716349999997</c:v>
                </c:pt>
                <c:pt idx="212">
                  <c:v>5.7391521460000003</c:v>
                </c:pt>
                <c:pt idx="213">
                  <c:v>5.7437194270000003</c:v>
                </c:pt>
                <c:pt idx="214">
                  <c:v>5.7720976540000004</c:v>
                </c:pt>
                <c:pt idx="215">
                  <c:v>5.807303085</c:v>
                </c:pt>
                <c:pt idx="216">
                  <c:v>5.8073545680000001</c:v>
                </c:pt>
                <c:pt idx="217">
                  <c:v>5.8183764800000004</c:v>
                </c:pt>
                <c:pt idx="218">
                  <c:v>5.8405177430000004</c:v>
                </c:pt>
                <c:pt idx="219">
                  <c:v>5.852739337</c:v>
                </c:pt>
                <c:pt idx="220">
                  <c:v>5.8586125490000001</c:v>
                </c:pt>
                <c:pt idx="221">
                  <c:v>5.9267874679999997</c:v>
                </c:pt>
                <c:pt idx="222">
                  <c:v>5.9408911150000003</c:v>
                </c:pt>
                <c:pt idx="223">
                  <c:v>5.9616412609999996</c:v>
                </c:pt>
                <c:pt idx="224">
                  <c:v>5.964636541</c:v>
                </c:pt>
                <c:pt idx="225">
                  <c:v>5.9818073869999999</c:v>
                </c:pt>
                <c:pt idx="226">
                  <c:v>5.9937243689999997</c:v>
                </c:pt>
                <c:pt idx="227">
                  <c:v>6.0038313030000001</c:v>
                </c:pt>
                <c:pt idx="228">
                  <c:v>6.012683945</c:v>
                </c:pt>
                <c:pt idx="229">
                  <c:v>6.0302220660000003</c:v>
                </c:pt>
                <c:pt idx="230">
                  <c:v>6.0788858560000003</c:v>
                </c:pt>
                <c:pt idx="231">
                  <c:v>6.0821050540000003</c:v>
                </c:pt>
                <c:pt idx="232">
                  <c:v>6.0936997210000001</c:v>
                </c:pt>
                <c:pt idx="233">
                  <c:v>6.1009632299999996</c:v>
                </c:pt>
                <c:pt idx="234">
                  <c:v>6.1768537029999999</c:v>
                </c:pt>
                <c:pt idx="235">
                  <c:v>6.1895041720000004</c:v>
                </c:pt>
                <c:pt idx="236">
                  <c:v>6.1967142959999997</c:v>
                </c:pt>
                <c:pt idx="237">
                  <c:v>6.2063938700000003</c:v>
                </c:pt>
                <c:pt idx="238">
                  <c:v>6.2221386110000001</c:v>
                </c:pt>
                <c:pt idx="239">
                  <c:v>6.2420521149999999</c:v>
                </c:pt>
                <c:pt idx="240">
                  <c:v>6.2532025149999999</c:v>
                </c:pt>
                <c:pt idx="241">
                  <c:v>6.2542145250000001</c:v>
                </c:pt>
                <c:pt idx="242">
                  <c:v>6.2729347039999999</c:v>
                </c:pt>
                <c:pt idx="243">
                  <c:v>6.2896595209999999</c:v>
                </c:pt>
                <c:pt idx="244">
                  <c:v>6.3170435600000001</c:v>
                </c:pt>
                <c:pt idx="245">
                  <c:v>6.3201445920000001</c:v>
                </c:pt>
                <c:pt idx="246">
                  <c:v>6.3288971629999997</c:v>
                </c:pt>
                <c:pt idx="247">
                  <c:v>6.382415548</c:v>
                </c:pt>
                <c:pt idx="248">
                  <c:v>6.3885142669999997</c:v>
                </c:pt>
                <c:pt idx="249">
                  <c:v>6.4007470350000002</c:v>
                </c:pt>
                <c:pt idx="250">
                  <c:v>6.4114938129999999</c:v>
                </c:pt>
                <c:pt idx="251">
                  <c:v>6.4991671999999996</c:v>
                </c:pt>
                <c:pt idx="252">
                  <c:v>6.5076704459999997</c:v>
                </c:pt>
                <c:pt idx="253">
                  <c:v>6.5170725620000001</c:v>
                </c:pt>
                <c:pt idx="254">
                  <c:v>6.5481600230000003</c:v>
                </c:pt>
                <c:pt idx="255">
                  <c:v>6.5735018800000002</c:v>
                </c:pt>
                <c:pt idx="256">
                  <c:v>6.6082468710000004</c:v>
                </c:pt>
                <c:pt idx="257">
                  <c:v>6.6257807419999999</c:v>
                </c:pt>
                <c:pt idx="258">
                  <c:v>6.6275388819999996</c:v>
                </c:pt>
                <c:pt idx="259">
                  <c:v>6.6413405460000003</c:v>
                </c:pt>
                <c:pt idx="260">
                  <c:v>6.6704514990000003</c:v>
                </c:pt>
                <c:pt idx="261">
                  <c:v>6.6723959390000003</c:v>
                </c:pt>
                <c:pt idx="262">
                  <c:v>6.683027848</c:v>
                </c:pt>
                <c:pt idx="263">
                  <c:v>6.7104943429999997</c:v>
                </c:pt>
                <c:pt idx="264">
                  <c:v>6.7549972550000001</c:v>
                </c:pt>
                <c:pt idx="265">
                  <c:v>6.7959381289999996</c:v>
                </c:pt>
                <c:pt idx="266">
                  <c:v>6.8239551860000001</c:v>
                </c:pt>
                <c:pt idx="267">
                  <c:v>6.8704374819999998</c:v>
                </c:pt>
                <c:pt idx="268">
                  <c:v>6.8746567829999998</c:v>
                </c:pt>
                <c:pt idx="269">
                  <c:v>6.8795107639999999</c:v>
                </c:pt>
                <c:pt idx="270">
                  <c:v>6.8894281079999997</c:v>
                </c:pt>
                <c:pt idx="271">
                  <c:v>6.8918383209999998</c:v>
                </c:pt>
                <c:pt idx="272">
                  <c:v>6.914433292</c:v>
                </c:pt>
                <c:pt idx="273">
                  <c:v>6.9389241970000004</c:v>
                </c:pt>
                <c:pt idx="274">
                  <c:v>6.9469481579999997</c:v>
                </c:pt>
                <c:pt idx="275">
                  <c:v>6.9609996970000001</c:v>
                </c:pt>
                <c:pt idx="276">
                  <c:v>7.0236570890000003</c:v>
                </c:pt>
                <c:pt idx="277">
                  <c:v>7.0308952820000004</c:v>
                </c:pt>
                <c:pt idx="278">
                  <c:v>7.1553262289999999</c:v>
                </c:pt>
                <c:pt idx="279">
                  <c:v>7.166681659</c:v>
                </c:pt>
                <c:pt idx="280">
                  <c:v>7.190001767</c:v>
                </c:pt>
                <c:pt idx="281">
                  <c:v>7.1923514629999996</c:v>
                </c:pt>
                <c:pt idx="282">
                  <c:v>7.1938685680000001</c:v>
                </c:pt>
                <c:pt idx="283">
                  <c:v>7.2304000139999998</c:v>
                </c:pt>
                <c:pt idx="284">
                  <c:v>7.2940735139999999</c:v>
                </c:pt>
                <c:pt idx="285">
                  <c:v>7.299456223</c:v>
                </c:pt>
                <c:pt idx="286">
                  <c:v>7.3449251469999997</c:v>
                </c:pt>
                <c:pt idx="287">
                  <c:v>7.345676933</c:v>
                </c:pt>
                <c:pt idx="288">
                  <c:v>7.350539683</c:v>
                </c:pt>
                <c:pt idx="289">
                  <c:v>7.3737633980000004</c:v>
                </c:pt>
                <c:pt idx="290">
                  <c:v>7.4713938049999999</c:v>
                </c:pt>
                <c:pt idx="291">
                  <c:v>7.471693632</c:v>
                </c:pt>
                <c:pt idx="292">
                  <c:v>7.5480875550000004</c:v>
                </c:pt>
                <c:pt idx="293">
                  <c:v>7.556522567</c:v>
                </c:pt>
                <c:pt idx="294">
                  <c:v>7.5648203719999998</c:v>
                </c:pt>
                <c:pt idx="295">
                  <c:v>7.6480160829999999</c:v>
                </c:pt>
                <c:pt idx="296">
                  <c:v>7.6871903369999997</c:v>
                </c:pt>
                <c:pt idx="297">
                  <c:v>7.6987065709999998</c:v>
                </c:pt>
                <c:pt idx="298">
                  <c:v>7.7063608280000002</c:v>
                </c:pt>
                <c:pt idx="299">
                  <c:v>7.7409224339999998</c:v>
                </c:pt>
                <c:pt idx="300">
                  <c:v>7.7414024149999996</c:v>
                </c:pt>
                <c:pt idx="301">
                  <c:v>7.750604225</c:v>
                </c:pt>
                <c:pt idx="302">
                  <c:v>7.8217740039999999</c:v>
                </c:pt>
                <c:pt idx="303">
                  <c:v>7.8276038979999996</c:v>
                </c:pt>
                <c:pt idx="304">
                  <c:v>7.8362352209999999</c:v>
                </c:pt>
                <c:pt idx="305">
                  <c:v>7.9858854170000004</c:v>
                </c:pt>
                <c:pt idx="306">
                  <c:v>8.0756327359999993</c:v>
                </c:pt>
                <c:pt idx="307">
                  <c:v>8.1234334419999996</c:v>
                </c:pt>
                <c:pt idx="308">
                  <c:v>8.1290782539999995</c:v>
                </c:pt>
                <c:pt idx="309">
                  <c:v>8.1665255680000008</c:v>
                </c:pt>
                <c:pt idx="310">
                  <c:v>8.1990972020000008</c:v>
                </c:pt>
                <c:pt idx="311">
                  <c:v>8.237198695</c:v>
                </c:pt>
                <c:pt idx="312">
                  <c:v>8.276118791</c:v>
                </c:pt>
                <c:pt idx="313">
                  <c:v>8.2849617460000005</c:v>
                </c:pt>
                <c:pt idx="314">
                  <c:v>8.3134371310000006</c:v>
                </c:pt>
                <c:pt idx="315">
                  <c:v>8.3494198619999995</c:v>
                </c:pt>
                <c:pt idx="316">
                  <c:v>8.3531292379999993</c:v>
                </c:pt>
                <c:pt idx="317">
                  <c:v>8.3675725790000008</c:v>
                </c:pt>
                <c:pt idx="318">
                  <c:v>8.3785624579999993</c:v>
                </c:pt>
                <c:pt idx="319">
                  <c:v>8.3837047580000004</c:v>
                </c:pt>
                <c:pt idx="320">
                  <c:v>8.4731423049999997</c:v>
                </c:pt>
                <c:pt idx="321">
                  <c:v>8.4742734199999994</c:v>
                </c:pt>
                <c:pt idx="322">
                  <c:v>8.4885454150000008</c:v>
                </c:pt>
                <c:pt idx="323">
                  <c:v>8.5257431550000007</c:v>
                </c:pt>
                <c:pt idx="324">
                  <c:v>8.5438467899999999</c:v>
                </c:pt>
                <c:pt idx="325">
                  <c:v>8.5578591639999999</c:v>
                </c:pt>
                <c:pt idx="326">
                  <c:v>8.6573665250000005</c:v>
                </c:pt>
                <c:pt idx="327">
                  <c:v>8.6868726420000009</c:v>
                </c:pt>
                <c:pt idx="328">
                  <c:v>8.7400785519999999</c:v>
                </c:pt>
                <c:pt idx="329">
                  <c:v>8.7836088369999992</c:v>
                </c:pt>
                <c:pt idx="330">
                  <c:v>8.8308828990000006</c:v>
                </c:pt>
                <c:pt idx="331">
                  <c:v>8.8687803009999993</c:v>
                </c:pt>
                <c:pt idx="332">
                  <c:v>8.9066616950000004</c:v>
                </c:pt>
                <c:pt idx="333">
                  <c:v>8.91223147</c:v>
                </c:pt>
                <c:pt idx="334">
                  <c:v>8.9160613719999997</c:v>
                </c:pt>
                <c:pt idx="335">
                  <c:v>8.9599806219999998</c:v>
                </c:pt>
                <c:pt idx="336">
                  <c:v>9.022440993</c:v>
                </c:pt>
                <c:pt idx="337">
                  <c:v>9.0373236129999999</c:v>
                </c:pt>
                <c:pt idx="338">
                  <c:v>9.0710054400000004</c:v>
                </c:pt>
                <c:pt idx="339">
                  <c:v>9.0862938080000006</c:v>
                </c:pt>
                <c:pt idx="340">
                  <c:v>9.0931775740000003</c:v>
                </c:pt>
                <c:pt idx="341">
                  <c:v>9.0973906329999998</c:v>
                </c:pt>
                <c:pt idx="342">
                  <c:v>9.1389500039999998</c:v>
                </c:pt>
                <c:pt idx="343">
                  <c:v>9.1903437619999995</c:v>
                </c:pt>
                <c:pt idx="344">
                  <c:v>9.2185306820000008</c:v>
                </c:pt>
                <c:pt idx="345">
                  <c:v>9.2272542980000001</c:v>
                </c:pt>
                <c:pt idx="346">
                  <c:v>9.2407778359999995</c:v>
                </c:pt>
                <c:pt idx="347">
                  <c:v>9.2543136439999998</c:v>
                </c:pt>
                <c:pt idx="348">
                  <c:v>9.2720948189999994</c:v>
                </c:pt>
                <c:pt idx="349">
                  <c:v>9.3123626399999999</c:v>
                </c:pt>
                <c:pt idx="350">
                  <c:v>9.3156311039999995</c:v>
                </c:pt>
                <c:pt idx="351">
                  <c:v>9.3690696160000009</c:v>
                </c:pt>
                <c:pt idx="352">
                  <c:v>9.3737887670000006</c:v>
                </c:pt>
                <c:pt idx="353">
                  <c:v>9.3781788129999999</c:v>
                </c:pt>
                <c:pt idx="354">
                  <c:v>9.4137092459999998</c:v>
                </c:pt>
                <c:pt idx="355">
                  <c:v>9.5615858199999995</c:v>
                </c:pt>
                <c:pt idx="356">
                  <c:v>9.5694326089999997</c:v>
                </c:pt>
                <c:pt idx="357">
                  <c:v>9.5740374050000003</c:v>
                </c:pt>
                <c:pt idx="358">
                  <c:v>9.5973206910000002</c:v>
                </c:pt>
                <c:pt idx="359">
                  <c:v>9.6430436230000005</c:v>
                </c:pt>
                <c:pt idx="360">
                  <c:v>9.6511158150000007</c:v>
                </c:pt>
                <c:pt idx="361">
                  <c:v>9.6635657699999999</c:v>
                </c:pt>
                <c:pt idx="362">
                  <c:v>9.6683525820000007</c:v>
                </c:pt>
                <c:pt idx="363">
                  <c:v>9.6907974790000004</c:v>
                </c:pt>
                <c:pt idx="364">
                  <c:v>9.7083228859999995</c:v>
                </c:pt>
                <c:pt idx="365">
                  <c:v>9.7410091330000004</c:v>
                </c:pt>
                <c:pt idx="366">
                  <c:v>9.7680822759999995</c:v>
                </c:pt>
                <c:pt idx="367">
                  <c:v>9.7780639300000001</c:v>
                </c:pt>
                <c:pt idx="368">
                  <c:v>9.7961243580000001</c:v>
                </c:pt>
                <c:pt idx="369">
                  <c:v>9.8001480090000008</c:v>
                </c:pt>
                <c:pt idx="370">
                  <c:v>9.8285470499999992</c:v>
                </c:pt>
                <c:pt idx="371">
                  <c:v>9.8308688360000005</c:v>
                </c:pt>
                <c:pt idx="372">
                  <c:v>9.8553666999999994</c:v>
                </c:pt>
                <c:pt idx="373">
                  <c:v>9.8890420480000003</c:v>
                </c:pt>
                <c:pt idx="374">
                  <c:v>9.9307198280000009</c:v>
                </c:pt>
                <c:pt idx="375">
                  <c:v>9.9658595390000002</c:v>
                </c:pt>
                <c:pt idx="376">
                  <c:v>9.9857702960000001</c:v>
                </c:pt>
                <c:pt idx="377">
                  <c:v>10.01362189</c:v>
                </c:pt>
                <c:pt idx="378">
                  <c:v>10.0218615</c:v>
                </c:pt>
                <c:pt idx="379">
                  <c:v>10.025709989999999</c:v>
                </c:pt>
                <c:pt idx="380">
                  <c:v>10.05008539</c:v>
                </c:pt>
                <c:pt idx="381">
                  <c:v>10.08866005</c:v>
                </c:pt>
                <c:pt idx="382">
                  <c:v>10.124151339999999</c:v>
                </c:pt>
                <c:pt idx="383">
                  <c:v>10.16415849</c:v>
                </c:pt>
                <c:pt idx="384">
                  <c:v>10.16993254</c:v>
                </c:pt>
                <c:pt idx="385">
                  <c:v>10.196991280000001</c:v>
                </c:pt>
                <c:pt idx="386">
                  <c:v>10.21923415</c:v>
                </c:pt>
                <c:pt idx="387">
                  <c:v>10.25331673</c:v>
                </c:pt>
                <c:pt idx="388">
                  <c:v>10.349270150000001</c:v>
                </c:pt>
                <c:pt idx="389">
                  <c:v>10.35073298</c:v>
                </c:pt>
                <c:pt idx="390">
                  <c:v>10.3546338</c:v>
                </c:pt>
                <c:pt idx="391">
                  <c:v>10.453122349999999</c:v>
                </c:pt>
                <c:pt idx="392">
                  <c:v>10.46577804</c:v>
                </c:pt>
                <c:pt idx="393">
                  <c:v>10.502145390000001</c:v>
                </c:pt>
                <c:pt idx="394">
                  <c:v>10.55050379</c:v>
                </c:pt>
                <c:pt idx="395">
                  <c:v>10.57817599</c:v>
                </c:pt>
                <c:pt idx="396">
                  <c:v>10.590875309999999</c:v>
                </c:pt>
                <c:pt idx="397">
                  <c:v>10.61189598</c:v>
                </c:pt>
                <c:pt idx="398">
                  <c:v>10.6213487</c:v>
                </c:pt>
                <c:pt idx="399">
                  <c:v>10.66124847</c:v>
                </c:pt>
                <c:pt idx="400">
                  <c:v>10.714918770000001</c:v>
                </c:pt>
                <c:pt idx="401">
                  <c:v>10.72963715</c:v>
                </c:pt>
                <c:pt idx="402">
                  <c:v>10.73166011</c:v>
                </c:pt>
                <c:pt idx="403">
                  <c:v>10.761152170000001</c:v>
                </c:pt>
                <c:pt idx="404">
                  <c:v>10.81212393</c:v>
                </c:pt>
                <c:pt idx="405">
                  <c:v>10.818243349999999</c:v>
                </c:pt>
                <c:pt idx="406">
                  <c:v>10.82982602</c:v>
                </c:pt>
                <c:pt idx="407">
                  <c:v>10.832980389999999</c:v>
                </c:pt>
                <c:pt idx="408">
                  <c:v>10.855929720000001</c:v>
                </c:pt>
                <c:pt idx="409">
                  <c:v>10.86374773</c:v>
                </c:pt>
                <c:pt idx="410">
                  <c:v>10.864524960000001</c:v>
                </c:pt>
                <c:pt idx="411">
                  <c:v>10.873435110000001</c:v>
                </c:pt>
                <c:pt idx="412">
                  <c:v>10.87871215</c:v>
                </c:pt>
                <c:pt idx="413">
                  <c:v>10.95932077</c:v>
                </c:pt>
                <c:pt idx="414">
                  <c:v>10.999205740000001</c:v>
                </c:pt>
                <c:pt idx="415">
                  <c:v>11.0599703</c:v>
                </c:pt>
                <c:pt idx="416">
                  <c:v>11.09391785</c:v>
                </c:pt>
                <c:pt idx="417">
                  <c:v>11.230406840000001</c:v>
                </c:pt>
                <c:pt idx="418">
                  <c:v>11.27673987</c:v>
                </c:pt>
                <c:pt idx="419">
                  <c:v>11.30311245</c:v>
                </c:pt>
                <c:pt idx="420">
                  <c:v>11.37880073</c:v>
                </c:pt>
                <c:pt idx="421">
                  <c:v>11.382471150000001</c:v>
                </c:pt>
                <c:pt idx="422">
                  <c:v>11.387996579999999</c:v>
                </c:pt>
                <c:pt idx="423">
                  <c:v>11.43402352</c:v>
                </c:pt>
                <c:pt idx="424">
                  <c:v>11.477532350000001</c:v>
                </c:pt>
                <c:pt idx="425">
                  <c:v>11.557713229999999</c:v>
                </c:pt>
                <c:pt idx="426">
                  <c:v>11.58114922</c:v>
                </c:pt>
                <c:pt idx="427">
                  <c:v>11.640853330000001</c:v>
                </c:pt>
                <c:pt idx="428">
                  <c:v>11.675938070000001</c:v>
                </c:pt>
                <c:pt idx="429">
                  <c:v>11.697318040000001</c:v>
                </c:pt>
                <c:pt idx="430">
                  <c:v>11.73187214</c:v>
                </c:pt>
                <c:pt idx="431">
                  <c:v>11.73704588</c:v>
                </c:pt>
                <c:pt idx="432">
                  <c:v>11.79304016</c:v>
                </c:pt>
                <c:pt idx="433">
                  <c:v>11.800792599999999</c:v>
                </c:pt>
                <c:pt idx="434">
                  <c:v>11.87450201</c:v>
                </c:pt>
                <c:pt idx="435">
                  <c:v>11.882631200000001</c:v>
                </c:pt>
                <c:pt idx="436">
                  <c:v>11.89828971</c:v>
                </c:pt>
                <c:pt idx="437">
                  <c:v>11.901013969999999</c:v>
                </c:pt>
                <c:pt idx="438">
                  <c:v>11.987677059999999</c:v>
                </c:pt>
                <c:pt idx="439">
                  <c:v>12.011200710000001</c:v>
                </c:pt>
                <c:pt idx="440">
                  <c:v>12.049050449999999</c:v>
                </c:pt>
                <c:pt idx="441">
                  <c:v>12.07550719</c:v>
                </c:pt>
                <c:pt idx="442">
                  <c:v>12.078100450000001</c:v>
                </c:pt>
                <c:pt idx="443">
                  <c:v>12.10650678</c:v>
                </c:pt>
                <c:pt idx="444">
                  <c:v>12.13280473</c:v>
                </c:pt>
                <c:pt idx="445">
                  <c:v>12.153188480000001</c:v>
                </c:pt>
                <c:pt idx="446">
                  <c:v>12.16852171</c:v>
                </c:pt>
                <c:pt idx="447">
                  <c:v>12.195732659999999</c:v>
                </c:pt>
                <c:pt idx="448">
                  <c:v>12.235826360000001</c:v>
                </c:pt>
                <c:pt idx="449">
                  <c:v>12.24011127</c:v>
                </c:pt>
                <c:pt idx="450">
                  <c:v>12.286691250000001</c:v>
                </c:pt>
                <c:pt idx="451">
                  <c:v>12.32562304</c:v>
                </c:pt>
                <c:pt idx="452">
                  <c:v>12.36941304</c:v>
                </c:pt>
                <c:pt idx="453">
                  <c:v>12.385037990000001</c:v>
                </c:pt>
                <c:pt idx="454">
                  <c:v>12.41164496</c:v>
                </c:pt>
                <c:pt idx="455">
                  <c:v>12.58662863</c:v>
                </c:pt>
                <c:pt idx="456">
                  <c:v>12.708742320000001</c:v>
                </c:pt>
                <c:pt idx="457">
                  <c:v>12.72520707</c:v>
                </c:pt>
                <c:pt idx="458">
                  <c:v>12.727294089999999</c:v>
                </c:pt>
                <c:pt idx="459">
                  <c:v>12.783010750000001</c:v>
                </c:pt>
                <c:pt idx="460">
                  <c:v>12.84891408</c:v>
                </c:pt>
                <c:pt idx="461">
                  <c:v>12.85264888</c:v>
                </c:pt>
                <c:pt idx="462">
                  <c:v>12.85316529</c:v>
                </c:pt>
                <c:pt idx="463">
                  <c:v>12.95148584</c:v>
                </c:pt>
                <c:pt idx="464">
                  <c:v>12.9533095</c:v>
                </c:pt>
                <c:pt idx="465">
                  <c:v>12.990016689999999</c:v>
                </c:pt>
                <c:pt idx="466">
                  <c:v>13.003284900000001</c:v>
                </c:pt>
                <c:pt idx="467">
                  <c:v>13.022835389999999</c:v>
                </c:pt>
                <c:pt idx="468">
                  <c:v>13.04326006</c:v>
                </c:pt>
                <c:pt idx="469">
                  <c:v>13.059531550000001</c:v>
                </c:pt>
                <c:pt idx="470">
                  <c:v>13.081279179999999</c:v>
                </c:pt>
                <c:pt idx="471">
                  <c:v>13.20707492</c:v>
                </c:pt>
                <c:pt idx="472">
                  <c:v>13.22957869</c:v>
                </c:pt>
                <c:pt idx="473">
                  <c:v>13.287209020000001</c:v>
                </c:pt>
                <c:pt idx="474">
                  <c:v>13.31711153</c:v>
                </c:pt>
                <c:pt idx="475">
                  <c:v>13.363663900000001</c:v>
                </c:pt>
                <c:pt idx="476">
                  <c:v>13.60294775</c:v>
                </c:pt>
                <c:pt idx="477">
                  <c:v>13.639958139999999</c:v>
                </c:pt>
                <c:pt idx="478">
                  <c:v>13.65549809</c:v>
                </c:pt>
                <c:pt idx="479">
                  <c:v>13.67128086</c:v>
                </c:pt>
                <c:pt idx="480">
                  <c:v>13.71414122</c:v>
                </c:pt>
                <c:pt idx="481">
                  <c:v>13.75025074</c:v>
                </c:pt>
                <c:pt idx="482">
                  <c:v>13.750282690000001</c:v>
                </c:pt>
                <c:pt idx="483">
                  <c:v>13.78571876</c:v>
                </c:pt>
                <c:pt idx="484">
                  <c:v>13.84519755</c:v>
                </c:pt>
                <c:pt idx="485">
                  <c:v>13.954293939999999</c:v>
                </c:pt>
                <c:pt idx="486">
                  <c:v>13.969042050000001</c:v>
                </c:pt>
                <c:pt idx="487">
                  <c:v>14.008756119999999</c:v>
                </c:pt>
                <c:pt idx="488">
                  <c:v>14.02235767</c:v>
                </c:pt>
                <c:pt idx="489">
                  <c:v>14.04130458</c:v>
                </c:pt>
                <c:pt idx="490">
                  <c:v>14.076716660000001</c:v>
                </c:pt>
                <c:pt idx="491">
                  <c:v>14.13397951</c:v>
                </c:pt>
                <c:pt idx="492">
                  <c:v>14.158268039999999</c:v>
                </c:pt>
                <c:pt idx="493">
                  <c:v>14.180657200000001</c:v>
                </c:pt>
                <c:pt idx="494">
                  <c:v>14.198374599999999</c:v>
                </c:pt>
                <c:pt idx="495">
                  <c:v>14.20267763</c:v>
                </c:pt>
                <c:pt idx="496">
                  <c:v>14.25395546</c:v>
                </c:pt>
                <c:pt idx="497">
                  <c:v>14.278917549999999</c:v>
                </c:pt>
                <c:pt idx="498">
                  <c:v>14.2865442</c:v>
                </c:pt>
                <c:pt idx="499">
                  <c:v>14.38151111</c:v>
                </c:pt>
                <c:pt idx="500">
                  <c:v>14.40803403</c:v>
                </c:pt>
                <c:pt idx="501">
                  <c:v>14.42260228</c:v>
                </c:pt>
                <c:pt idx="502">
                  <c:v>14.449164529999999</c:v>
                </c:pt>
                <c:pt idx="503">
                  <c:v>14.51691943</c:v>
                </c:pt>
                <c:pt idx="504">
                  <c:v>14.51830114</c:v>
                </c:pt>
                <c:pt idx="505">
                  <c:v>14.61162571</c:v>
                </c:pt>
                <c:pt idx="506">
                  <c:v>14.812444449999999</c:v>
                </c:pt>
                <c:pt idx="507">
                  <c:v>14.82470833</c:v>
                </c:pt>
                <c:pt idx="508">
                  <c:v>14.87466998</c:v>
                </c:pt>
                <c:pt idx="509">
                  <c:v>14.90339283</c:v>
                </c:pt>
                <c:pt idx="510">
                  <c:v>15.01320361</c:v>
                </c:pt>
                <c:pt idx="511">
                  <c:v>15.040991229999999</c:v>
                </c:pt>
                <c:pt idx="512">
                  <c:v>15.138852760000001</c:v>
                </c:pt>
                <c:pt idx="513">
                  <c:v>15.17101248</c:v>
                </c:pt>
                <c:pt idx="514">
                  <c:v>15.226177010000001</c:v>
                </c:pt>
                <c:pt idx="515">
                  <c:v>15.271678189999999</c:v>
                </c:pt>
                <c:pt idx="516">
                  <c:v>15.29151119</c:v>
                </c:pt>
                <c:pt idx="517">
                  <c:v>15.29278721</c:v>
                </c:pt>
                <c:pt idx="518">
                  <c:v>15.297514059999999</c:v>
                </c:pt>
                <c:pt idx="519">
                  <c:v>15.34796175</c:v>
                </c:pt>
                <c:pt idx="520">
                  <c:v>15.37543803</c:v>
                </c:pt>
                <c:pt idx="521">
                  <c:v>15.39959586</c:v>
                </c:pt>
                <c:pt idx="522">
                  <c:v>15.41127028</c:v>
                </c:pt>
                <c:pt idx="523">
                  <c:v>15.4199994</c:v>
                </c:pt>
                <c:pt idx="524">
                  <c:v>15.436165580000001</c:v>
                </c:pt>
                <c:pt idx="525">
                  <c:v>15.48173613</c:v>
                </c:pt>
                <c:pt idx="526">
                  <c:v>15.54427417</c:v>
                </c:pt>
                <c:pt idx="527">
                  <c:v>15.59469848</c:v>
                </c:pt>
                <c:pt idx="528">
                  <c:v>15.64028384</c:v>
                </c:pt>
                <c:pt idx="529">
                  <c:v>15.6911188</c:v>
                </c:pt>
                <c:pt idx="530">
                  <c:v>15.722346699999999</c:v>
                </c:pt>
                <c:pt idx="531">
                  <c:v>15.79824809</c:v>
                </c:pt>
                <c:pt idx="532">
                  <c:v>15.87785098</c:v>
                </c:pt>
                <c:pt idx="533">
                  <c:v>15.889525799999999</c:v>
                </c:pt>
                <c:pt idx="534">
                  <c:v>15.9230497</c:v>
                </c:pt>
                <c:pt idx="535">
                  <c:v>15.981456189999999</c:v>
                </c:pt>
                <c:pt idx="536">
                  <c:v>16.014872050000001</c:v>
                </c:pt>
                <c:pt idx="537">
                  <c:v>16.10125008</c:v>
                </c:pt>
                <c:pt idx="538">
                  <c:v>16.200184440000001</c:v>
                </c:pt>
                <c:pt idx="539">
                  <c:v>16.21452846</c:v>
                </c:pt>
                <c:pt idx="540">
                  <c:v>16.221401409999999</c:v>
                </c:pt>
                <c:pt idx="541">
                  <c:v>16.295361249999999</c:v>
                </c:pt>
                <c:pt idx="542">
                  <c:v>16.364567139999998</c:v>
                </c:pt>
                <c:pt idx="543">
                  <c:v>16.50472688</c:v>
                </c:pt>
                <c:pt idx="544">
                  <c:v>16.521225650000002</c:v>
                </c:pt>
                <c:pt idx="545">
                  <c:v>16.548443079999998</c:v>
                </c:pt>
                <c:pt idx="546">
                  <c:v>16.56531498</c:v>
                </c:pt>
                <c:pt idx="547">
                  <c:v>16.68560621</c:v>
                </c:pt>
                <c:pt idx="548">
                  <c:v>16.747415119999999</c:v>
                </c:pt>
                <c:pt idx="549">
                  <c:v>16.747428930000002</c:v>
                </c:pt>
                <c:pt idx="550">
                  <c:v>16.80996313</c:v>
                </c:pt>
                <c:pt idx="551">
                  <c:v>16.812831259999999</c:v>
                </c:pt>
                <c:pt idx="552">
                  <c:v>16.818482790000001</c:v>
                </c:pt>
                <c:pt idx="553">
                  <c:v>16.935581150000001</c:v>
                </c:pt>
                <c:pt idx="554">
                  <c:v>16.973919559999999</c:v>
                </c:pt>
                <c:pt idx="555">
                  <c:v>16.987810400000001</c:v>
                </c:pt>
                <c:pt idx="556">
                  <c:v>16.989758909999999</c:v>
                </c:pt>
                <c:pt idx="557">
                  <c:v>17.075859090000002</c:v>
                </c:pt>
                <c:pt idx="558">
                  <c:v>17.07678984</c:v>
                </c:pt>
                <c:pt idx="559">
                  <c:v>17.158727540000001</c:v>
                </c:pt>
                <c:pt idx="560">
                  <c:v>17.160343619999999</c:v>
                </c:pt>
                <c:pt idx="561">
                  <c:v>17.19814384</c:v>
                </c:pt>
                <c:pt idx="562">
                  <c:v>17.214098759999999</c:v>
                </c:pt>
                <c:pt idx="563">
                  <c:v>17.279136659999999</c:v>
                </c:pt>
                <c:pt idx="564">
                  <c:v>17.465370530000001</c:v>
                </c:pt>
                <c:pt idx="565">
                  <c:v>17.474715570000001</c:v>
                </c:pt>
                <c:pt idx="566">
                  <c:v>17.485419149999998</c:v>
                </c:pt>
                <c:pt idx="567">
                  <c:v>17.513962759999998</c:v>
                </c:pt>
                <c:pt idx="568">
                  <c:v>17.567994850000002</c:v>
                </c:pt>
                <c:pt idx="569">
                  <c:v>17.691734440000001</c:v>
                </c:pt>
                <c:pt idx="570">
                  <c:v>17.874977609999998</c:v>
                </c:pt>
                <c:pt idx="571">
                  <c:v>17.88258398</c:v>
                </c:pt>
                <c:pt idx="572">
                  <c:v>17.95726458</c:v>
                </c:pt>
                <c:pt idx="573">
                  <c:v>17.979132360000001</c:v>
                </c:pt>
                <c:pt idx="574">
                  <c:v>18.04100227</c:v>
                </c:pt>
                <c:pt idx="575">
                  <c:v>18.053046680000001</c:v>
                </c:pt>
                <c:pt idx="576">
                  <c:v>18.188641059999998</c:v>
                </c:pt>
                <c:pt idx="577">
                  <c:v>18.258925640000001</c:v>
                </c:pt>
                <c:pt idx="578">
                  <c:v>18.2832024</c:v>
                </c:pt>
                <c:pt idx="579">
                  <c:v>18.294007560000001</c:v>
                </c:pt>
                <c:pt idx="580">
                  <c:v>18.29661729</c:v>
                </c:pt>
                <c:pt idx="581">
                  <c:v>18.344350380000002</c:v>
                </c:pt>
                <c:pt idx="582">
                  <c:v>18.356731580000002</c:v>
                </c:pt>
                <c:pt idx="583">
                  <c:v>18.36937283</c:v>
                </c:pt>
                <c:pt idx="584">
                  <c:v>18.39573919</c:v>
                </c:pt>
                <c:pt idx="585">
                  <c:v>18.468427460000001</c:v>
                </c:pt>
                <c:pt idx="586">
                  <c:v>18.511773949999998</c:v>
                </c:pt>
                <c:pt idx="587">
                  <c:v>18.517801469999998</c:v>
                </c:pt>
                <c:pt idx="588">
                  <c:v>18.53308114</c:v>
                </c:pt>
                <c:pt idx="589">
                  <c:v>18.79126243</c:v>
                </c:pt>
                <c:pt idx="590">
                  <c:v>18.913661680000001</c:v>
                </c:pt>
                <c:pt idx="591">
                  <c:v>18.92957388</c:v>
                </c:pt>
                <c:pt idx="592">
                  <c:v>19.009482160000001</c:v>
                </c:pt>
                <c:pt idx="593">
                  <c:v>19.052788450000001</c:v>
                </c:pt>
                <c:pt idx="594">
                  <c:v>19.153411989999999</c:v>
                </c:pt>
                <c:pt idx="595">
                  <c:v>19.26339892</c:v>
                </c:pt>
                <c:pt idx="596">
                  <c:v>19.294622279999999</c:v>
                </c:pt>
                <c:pt idx="597">
                  <c:v>19.356116159999999</c:v>
                </c:pt>
                <c:pt idx="598">
                  <c:v>19.510259619999999</c:v>
                </c:pt>
                <c:pt idx="599">
                  <c:v>19.626680740000001</c:v>
                </c:pt>
                <c:pt idx="600">
                  <c:v>19.63938263</c:v>
                </c:pt>
                <c:pt idx="601">
                  <c:v>19.63963511</c:v>
                </c:pt>
                <c:pt idx="602">
                  <c:v>19.729575610000001</c:v>
                </c:pt>
                <c:pt idx="603">
                  <c:v>19.7763849</c:v>
                </c:pt>
                <c:pt idx="604">
                  <c:v>19.776949139999999</c:v>
                </c:pt>
                <c:pt idx="605">
                  <c:v>19.86121331</c:v>
                </c:pt>
                <c:pt idx="606">
                  <c:v>19.949334489999998</c:v>
                </c:pt>
                <c:pt idx="607">
                  <c:v>19.968611930000002</c:v>
                </c:pt>
                <c:pt idx="608">
                  <c:v>20.042907329999998</c:v>
                </c:pt>
                <c:pt idx="609">
                  <c:v>20.056214099999998</c:v>
                </c:pt>
                <c:pt idx="610">
                  <c:v>20.157681889999999</c:v>
                </c:pt>
                <c:pt idx="611">
                  <c:v>20.30708503</c:v>
                </c:pt>
                <c:pt idx="612">
                  <c:v>20.32121222</c:v>
                </c:pt>
                <c:pt idx="613">
                  <c:v>20.357532540000001</c:v>
                </c:pt>
                <c:pt idx="614">
                  <c:v>20.36296055</c:v>
                </c:pt>
                <c:pt idx="615">
                  <c:v>20.367896760000001</c:v>
                </c:pt>
                <c:pt idx="616">
                  <c:v>20.412070069999999</c:v>
                </c:pt>
                <c:pt idx="617">
                  <c:v>20.41308433</c:v>
                </c:pt>
                <c:pt idx="618">
                  <c:v>20.447288990000001</c:v>
                </c:pt>
                <c:pt idx="619">
                  <c:v>20.525339779999999</c:v>
                </c:pt>
                <c:pt idx="620">
                  <c:v>20.5473094</c:v>
                </c:pt>
                <c:pt idx="621">
                  <c:v>20.549401079999999</c:v>
                </c:pt>
                <c:pt idx="622">
                  <c:v>20.609266519999998</c:v>
                </c:pt>
                <c:pt idx="623">
                  <c:v>20.859629099999999</c:v>
                </c:pt>
                <c:pt idx="624">
                  <c:v>20.8599234</c:v>
                </c:pt>
                <c:pt idx="625">
                  <c:v>20.896830139999999</c:v>
                </c:pt>
                <c:pt idx="626">
                  <c:v>20.899700419999999</c:v>
                </c:pt>
                <c:pt idx="627">
                  <c:v>20.96178935</c:v>
                </c:pt>
                <c:pt idx="628">
                  <c:v>20.969740940000001</c:v>
                </c:pt>
                <c:pt idx="629">
                  <c:v>20.994550709999999</c:v>
                </c:pt>
                <c:pt idx="630">
                  <c:v>21.20053523</c:v>
                </c:pt>
                <c:pt idx="631">
                  <c:v>21.279024209999999</c:v>
                </c:pt>
                <c:pt idx="632">
                  <c:v>21.500200670000002</c:v>
                </c:pt>
                <c:pt idx="633">
                  <c:v>21.71316861</c:v>
                </c:pt>
                <c:pt idx="634">
                  <c:v>21.717054879999999</c:v>
                </c:pt>
                <c:pt idx="635">
                  <c:v>21.752684070000001</c:v>
                </c:pt>
                <c:pt idx="636">
                  <c:v>21.753421459999998</c:v>
                </c:pt>
                <c:pt idx="637">
                  <c:v>21.766429509999998</c:v>
                </c:pt>
                <c:pt idx="638">
                  <c:v>21.820189939999999</c:v>
                </c:pt>
                <c:pt idx="639">
                  <c:v>21.825160780000001</c:v>
                </c:pt>
                <c:pt idx="640">
                  <c:v>21.837102949999998</c:v>
                </c:pt>
                <c:pt idx="641">
                  <c:v>21.962991259999999</c:v>
                </c:pt>
                <c:pt idx="642">
                  <c:v>22.051780579999999</c:v>
                </c:pt>
                <c:pt idx="643">
                  <c:v>22.056860520000001</c:v>
                </c:pt>
                <c:pt idx="644">
                  <c:v>22.077640819999999</c:v>
                </c:pt>
                <c:pt idx="645">
                  <c:v>22.094847420000001</c:v>
                </c:pt>
                <c:pt idx="646">
                  <c:v>22.12254433</c:v>
                </c:pt>
                <c:pt idx="647">
                  <c:v>22.126246800000001</c:v>
                </c:pt>
                <c:pt idx="648">
                  <c:v>22.22277901</c:v>
                </c:pt>
                <c:pt idx="649">
                  <c:v>22.267942390000002</c:v>
                </c:pt>
                <c:pt idx="650">
                  <c:v>22.30534467</c:v>
                </c:pt>
                <c:pt idx="651">
                  <c:v>22.428367909999999</c:v>
                </c:pt>
                <c:pt idx="652">
                  <c:v>22.503953030000002</c:v>
                </c:pt>
                <c:pt idx="653">
                  <c:v>22.607584790000001</c:v>
                </c:pt>
                <c:pt idx="654">
                  <c:v>22.77211956</c:v>
                </c:pt>
                <c:pt idx="655">
                  <c:v>22.84785565</c:v>
                </c:pt>
                <c:pt idx="656">
                  <c:v>22.850969060000001</c:v>
                </c:pt>
                <c:pt idx="657">
                  <c:v>22.852691700000001</c:v>
                </c:pt>
                <c:pt idx="658">
                  <c:v>22.97872692</c:v>
                </c:pt>
                <c:pt idx="659">
                  <c:v>23.115421990000002</c:v>
                </c:pt>
                <c:pt idx="660">
                  <c:v>23.162888169999999</c:v>
                </c:pt>
                <c:pt idx="661">
                  <c:v>23.19626353</c:v>
                </c:pt>
                <c:pt idx="662">
                  <c:v>23.30763172</c:v>
                </c:pt>
                <c:pt idx="663">
                  <c:v>23.309483140000001</c:v>
                </c:pt>
                <c:pt idx="664">
                  <c:v>23.348246069999998</c:v>
                </c:pt>
                <c:pt idx="665">
                  <c:v>23.4161471</c:v>
                </c:pt>
                <c:pt idx="666">
                  <c:v>23.431142220000002</c:v>
                </c:pt>
                <c:pt idx="667">
                  <c:v>23.432666780000002</c:v>
                </c:pt>
                <c:pt idx="668">
                  <c:v>23.470698689999999</c:v>
                </c:pt>
                <c:pt idx="669">
                  <c:v>23.527018980000001</c:v>
                </c:pt>
                <c:pt idx="670">
                  <c:v>23.648882820000001</c:v>
                </c:pt>
                <c:pt idx="671">
                  <c:v>23.670993450000001</c:v>
                </c:pt>
                <c:pt idx="672">
                  <c:v>23.671009649999998</c:v>
                </c:pt>
                <c:pt idx="673">
                  <c:v>23.73766015</c:v>
                </c:pt>
                <c:pt idx="674">
                  <c:v>23.758189909999999</c:v>
                </c:pt>
                <c:pt idx="675">
                  <c:v>23.843668350000002</c:v>
                </c:pt>
                <c:pt idx="676">
                  <c:v>23.94822512</c:v>
                </c:pt>
                <c:pt idx="677">
                  <c:v>23.969211439999999</c:v>
                </c:pt>
                <c:pt idx="678">
                  <c:v>24.065078400000001</c:v>
                </c:pt>
                <c:pt idx="679">
                  <c:v>24.081367140000001</c:v>
                </c:pt>
                <c:pt idx="680">
                  <c:v>24.23988164</c:v>
                </c:pt>
                <c:pt idx="681">
                  <c:v>24.247744279999999</c:v>
                </c:pt>
                <c:pt idx="682">
                  <c:v>24.42264638</c:v>
                </c:pt>
                <c:pt idx="683">
                  <c:v>24.44666436</c:v>
                </c:pt>
                <c:pt idx="684">
                  <c:v>24.448359799999999</c:v>
                </c:pt>
                <c:pt idx="685">
                  <c:v>24.491741480000002</c:v>
                </c:pt>
                <c:pt idx="686">
                  <c:v>24.551280240000001</c:v>
                </c:pt>
                <c:pt idx="687">
                  <c:v>24.61756428</c:v>
                </c:pt>
                <c:pt idx="688">
                  <c:v>24.644741620000001</c:v>
                </c:pt>
                <c:pt idx="689">
                  <c:v>24.649458859999999</c:v>
                </c:pt>
                <c:pt idx="690">
                  <c:v>24.65136528</c:v>
                </c:pt>
                <c:pt idx="691">
                  <c:v>24.707089740000001</c:v>
                </c:pt>
                <c:pt idx="692">
                  <c:v>24.745587440000001</c:v>
                </c:pt>
                <c:pt idx="693">
                  <c:v>24.797676970000001</c:v>
                </c:pt>
                <c:pt idx="694">
                  <c:v>24.798618560000001</c:v>
                </c:pt>
                <c:pt idx="695">
                  <c:v>24.968994479999999</c:v>
                </c:pt>
                <c:pt idx="696">
                  <c:v>25.046455139999999</c:v>
                </c:pt>
                <c:pt idx="697">
                  <c:v>25.08392383</c:v>
                </c:pt>
                <c:pt idx="698">
                  <c:v>25.099916459999999</c:v>
                </c:pt>
                <c:pt idx="699">
                  <c:v>25.27677284</c:v>
                </c:pt>
                <c:pt idx="700">
                  <c:v>25.321662379999999</c:v>
                </c:pt>
                <c:pt idx="701">
                  <c:v>25.334291759999999</c:v>
                </c:pt>
                <c:pt idx="702">
                  <c:v>25.343858520000001</c:v>
                </c:pt>
                <c:pt idx="703">
                  <c:v>25.479460899999999</c:v>
                </c:pt>
                <c:pt idx="704">
                  <c:v>25.502682499999999</c:v>
                </c:pt>
                <c:pt idx="705">
                  <c:v>25.578072519999999</c:v>
                </c:pt>
                <c:pt idx="706">
                  <c:v>25.597160469999999</c:v>
                </c:pt>
                <c:pt idx="707">
                  <c:v>25.767621980000001</c:v>
                </c:pt>
                <c:pt idx="708">
                  <c:v>25.805875950000001</c:v>
                </c:pt>
                <c:pt idx="709">
                  <c:v>25.817654300000001</c:v>
                </c:pt>
                <c:pt idx="710">
                  <c:v>25.86387745</c:v>
                </c:pt>
                <c:pt idx="711">
                  <c:v>25.866487410000001</c:v>
                </c:pt>
                <c:pt idx="712">
                  <c:v>25.930752980000001</c:v>
                </c:pt>
                <c:pt idx="713">
                  <c:v>25.932721369999999</c:v>
                </c:pt>
                <c:pt idx="714">
                  <c:v>26.045817499999998</c:v>
                </c:pt>
                <c:pt idx="715">
                  <c:v>26.20590662</c:v>
                </c:pt>
                <c:pt idx="716">
                  <c:v>26.279316730000001</c:v>
                </c:pt>
                <c:pt idx="717">
                  <c:v>26.336843859999998</c:v>
                </c:pt>
                <c:pt idx="718">
                  <c:v>26.36116852</c:v>
                </c:pt>
                <c:pt idx="719">
                  <c:v>26.506389769999998</c:v>
                </c:pt>
                <c:pt idx="720">
                  <c:v>26.605175760000002</c:v>
                </c:pt>
                <c:pt idx="721">
                  <c:v>26.644121439999999</c:v>
                </c:pt>
                <c:pt idx="722">
                  <c:v>26.692165150000001</c:v>
                </c:pt>
                <c:pt idx="723">
                  <c:v>26.75464449</c:v>
                </c:pt>
                <c:pt idx="724">
                  <c:v>26.846668210000001</c:v>
                </c:pt>
                <c:pt idx="725">
                  <c:v>26.96143318</c:v>
                </c:pt>
                <c:pt idx="726">
                  <c:v>27.009502260000001</c:v>
                </c:pt>
                <c:pt idx="727">
                  <c:v>27.07608098</c:v>
                </c:pt>
                <c:pt idx="728">
                  <c:v>27.100269319999999</c:v>
                </c:pt>
                <c:pt idx="729">
                  <c:v>27.163001869999999</c:v>
                </c:pt>
                <c:pt idx="730">
                  <c:v>27.1770073</c:v>
                </c:pt>
                <c:pt idx="731">
                  <c:v>27.231458409999998</c:v>
                </c:pt>
                <c:pt idx="732">
                  <c:v>27.326436040000001</c:v>
                </c:pt>
                <c:pt idx="733">
                  <c:v>27.334151420000001</c:v>
                </c:pt>
                <c:pt idx="734">
                  <c:v>27.378997930000001</c:v>
                </c:pt>
                <c:pt idx="735">
                  <c:v>27.396266950000001</c:v>
                </c:pt>
                <c:pt idx="736">
                  <c:v>27.404702409999999</c:v>
                </c:pt>
                <c:pt idx="737">
                  <c:v>27.451004040000001</c:v>
                </c:pt>
                <c:pt idx="738">
                  <c:v>27.485099309999999</c:v>
                </c:pt>
                <c:pt idx="739">
                  <c:v>27.519146920000001</c:v>
                </c:pt>
                <c:pt idx="740">
                  <c:v>27.54203395</c:v>
                </c:pt>
                <c:pt idx="741">
                  <c:v>27.584636400000001</c:v>
                </c:pt>
                <c:pt idx="742">
                  <c:v>27.67816749</c:v>
                </c:pt>
                <c:pt idx="743">
                  <c:v>27.6884835</c:v>
                </c:pt>
                <c:pt idx="744">
                  <c:v>27.728032460000001</c:v>
                </c:pt>
                <c:pt idx="745">
                  <c:v>27.753928810000001</c:v>
                </c:pt>
                <c:pt idx="746">
                  <c:v>27.778946210000001</c:v>
                </c:pt>
                <c:pt idx="747">
                  <c:v>27.804216619999998</c:v>
                </c:pt>
                <c:pt idx="748">
                  <c:v>27.865961420000001</c:v>
                </c:pt>
                <c:pt idx="749">
                  <c:v>27.957147150000001</c:v>
                </c:pt>
                <c:pt idx="750">
                  <c:v>27.9856856</c:v>
                </c:pt>
                <c:pt idx="751">
                  <c:v>28.04693056</c:v>
                </c:pt>
                <c:pt idx="752">
                  <c:v>28.39474371</c:v>
                </c:pt>
                <c:pt idx="753">
                  <c:v>28.439568680000001</c:v>
                </c:pt>
                <c:pt idx="754">
                  <c:v>28.461467970000001</c:v>
                </c:pt>
                <c:pt idx="755">
                  <c:v>28.56921784</c:v>
                </c:pt>
                <c:pt idx="756">
                  <c:v>28.711575450000002</c:v>
                </c:pt>
                <c:pt idx="757">
                  <c:v>28.830814960000001</c:v>
                </c:pt>
                <c:pt idx="758">
                  <c:v>28.90891908</c:v>
                </c:pt>
                <c:pt idx="759">
                  <c:v>29.00162765</c:v>
                </c:pt>
                <c:pt idx="760">
                  <c:v>29.045200789999999</c:v>
                </c:pt>
                <c:pt idx="761">
                  <c:v>29.07282081</c:v>
                </c:pt>
                <c:pt idx="762">
                  <c:v>29.09239663</c:v>
                </c:pt>
                <c:pt idx="763">
                  <c:v>29.344178800000002</c:v>
                </c:pt>
                <c:pt idx="764">
                  <c:v>29.422878610000001</c:v>
                </c:pt>
                <c:pt idx="765">
                  <c:v>29.487806280000001</c:v>
                </c:pt>
                <c:pt idx="766">
                  <c:v>29.518901249999999</c:v>
                </c:pt>
                <c:pt idx="767">
                  <c:v>29.83777856</c:v>
                </c:pt>
                <c:pt idx="768">
                  <c:v>30.109171870000001</c:v>
                </c:pt>
                <c:pt idx="769">
                  <c:v>30.158199669999998</c:v>
                </c:pt>
                <c:pt idx="770">
                  <c:v>30.301599639999999</c:v>
                </c:pt>
                <c:pt idx="771">
                  <c:v>30.479993489999998</c:v>
                </c:pt>
                <c:pt idx="772">
                  <c:v>30.508031299999999</c:v>
                </c:pt>
                <c:pt idx="773">
                  <c:v>30.58557214</c:v>
                </c:pt>
                <c:pt idx="774">
                  <c:v>30.667645619999998</c:v>
                </c:pt>
                <c:pt idx="775">
                  <c:v>30.847039649999999</c:v>
                </c:pt>
                <c:pt idx="776">
                  <c:v>30.921070390000001</c:v>
                </c:pt>
                <c:pt idx="777">
                  <c:v>30.921072949999999</c:v>
                </c:pt>
                <c:pt idx="778">
                  <c:v>30.99934317</c:v>
                </c:pt>
                <c:pt idx="779">
                  <c:v>31.13621813</c:v>
                </c:pt>
                <c:pt idx="780">
                  <c:v>31.280445239999999</c:v>
                </c:pt>
                <c:pt idx="781">
                  <c:v>31.33009702</c:v>
                </c:pt>
                <c:pt idx="782">
                  <c:v>31.587566150000001</c:v>
                </c:pt>
                <c:pt idx="783">
                  <c:v>32.102915060000001</c:v>
                </c:pt>
                <c:pt idx="784">
                  <c:v>32.224996160000003</c:v>
                </c:pt>
                <c:pt idx="785">
                  <c:v>32.24291762</c:v>
                </c:pt>
                <c:pt idx="786">
                  <c:v>32.291882039999997</c:v>
                </c:pt>
                <c:pt idx="787">
                  <c:v>32.319679549999996</c:v>
                </c:pt>
                <c:pt idx="788">
                  <c:v>32.595082859999998</c:v>
                </c:pt>
                <c:pt idx="789">
                  <c:v>32.60592639</c:v>
                </c:pt>
                <c:pt idx="790">
                  <c:v>32.63798053</c:v>
                </c:pt>
                <c:pt idx="791">
                  <c:v>32.671463160000002</c:v>
                </c:pt>
                <c:pt idx="792">
                  <c:v>32.689407950000003</c:v>
                </c:pt>
                <c:pt idx="793">
                  <c:v>32.725076540000003</c:v>
                </c:pt>
                <c:pt idx="794">
                  <c:v>33.01432896</c:v>
                </c:pt>
                <c:pt idx="795">
                  <c:v>33.106172729999997</c:v>
                </c:pt>
                <c:pt idx="796">
                  <c:v>33.176338229999999</c:v>
                </c:pt>
                <c:pt idx="797">
                  <c:v>33.18583297</c:v>
                </c:pt>
                <c:pt idx="798">
                  <c:v>33.459150440000002</c:v>
                </c:pt>
                <c:pt idx="799">
                  <c:v>33.669123890000002</c:v>
                </c:pt>
                <c:pt idx="800">
                  <c:v>33.75188326</c:v>
                </c:pt>
                <c:pt idx="801">
                  <c:v>33.868553419999998</c:v>
                </c:pt>
                <c:pt idx="802">
                  <c:v>33.888598250000001</c:v>
                </c:pt>
                <c:pt idx="803">
                  <c:v>33.918313470000001</c:v>
                </c:pt>
                <c:pt idx="804">
                  <c:v>33.977297229999998</c:v>
                </c:pt>
                <c:pt idx="805">
                  <c:v>34.07031379</c:v>
                </c:pt>
                <c:pt idx="806">
                  <c:v>34.172127740000001</c:v>
                </c:pt>
                <c:pt idx="807">
                  <c:v>34.204246849999997</c:v>
                </c:pt>
                <c:pt idx="808">
                  <c:v>34.281422659999997</c:v>
                </c:pt>
                <c:pt idx="809">
                  <c:v>34.35222856</c:v>
                </c:pt>
                <c:pt idx="810">
                  <c:v>34.416098499999997</c:v>
                </c:pt>
                <c:pt idx="811">
                  <c:v>34.422505530000002</c:v>
                </c:pt>
                <c:pt idx="812">
                  <c:v>34.561117250000002</c:v>
                </c:pt>
                <c:pt idx="813">
                  <c:v>34.695971589999999</c:v>
                </c:pt>
                <c:pt idx="814">
                  <c:v>34.805704579999997</c:v>
                </c:pt>
                <c:pt idx="815">
                  <c:v>34.901219910000002</c:v>
                </c:pt>
                <c:pt idx="816">
                  <c:v>34.958588120000002</c:v>
                </c:pt>
                <c:pt idx="817">
                  <c:v>35.057370409999997</c:v>
                </c:pt>
                <c:pt idx="818">
                  <c:v>35.071948730000003</c:v>
                </c:pt>
                <c:pt idx="819">
                  <c:v>35.2462345</c:v>
                </c:pt>
                <c:pt idx="820">
                  <c:v>35.487296129999997</c:v>
                </c:pt>
                <c:pt idx="821">
                  <c:v>35.587458220000002</c:v>
                </c:pt>
                <c:pt idx="822">
                  <c:v>35.820375949999999</c:v>
                </c:pt>
                <c:pt idx="823">
                  <c:v>35.913700030000001</c:v>
                </c:pt>
                <c:pt idx="824">
                  <c:v>36.092095610000001</c:v>
                </c:pt>
                <c:pt idx="825">
                  <c:v>36.100160979999998</c:v>
                </c:pt>
                <c:pt idx="826">
                  <c:v>36.189049019999999</c:v>
                </c:pt>
                <c:pt idx="827">
                  <c:v>36.206573740000003</c:v>
                </c:pt>
                <c:pt idx="828">
                  <c:v>36.431122449999997</c:v>
                </c:pt>
                <c:pt idx="829">
                  <c:v>36.626102889999999</c:v>
                </c:pt>
                <c:pt idx="830">
                  <c:v>36.715659039999998</c:v>
                </c:pt>
                <c:pt idx="831">
                  <c:v>36.75224412</c:v>
                </c:pt>
                <c:pt idx="832">
                  <c:v>36.865724919999998</c:v>
                </c:pt>
                <c:pt idx="833">
                  <c:v>36.877375209999997</c:v>
                </c:pt>
                <c:pt idx="834">
                  <c:v>36.997000239999998</c:v>
                </c:pt>
                <c:pt idx="835">
                  <c:v>37.008313149999999</c:v>
                </c:pt>
                <c:pt idx="836">
                  <c:v>37.222241889999999</c:v>
                </c:pt>
                <c:pt idx="837">
                  <c:v>37.311205149999999</c:v>
                </c:pt>
                <c:pt idx="838">
                  <c:v>37.642122950000001</c:v>
                </c:pt>
                <c:pt idx="839">
                  <c:v>37.671251429999998</c:v>
                </c:pt>
                <c:pt idx="840">
                  <c:v>38.101862310000001</c:v>
                </c:pt>
                <c:pt idx="841">
                  <c:v>38.169420070000001</c:v>
                </c:pt>
                <c:pt idx="842">
                  <c:v>38.189974210000003</c:v>
                </c:pt>
                <c:pt idx="843">
                  <c:v>38.198713169999998</c:v>
                </c:pt>
                <c:pt idx="844">
                  <c:v>38.243664500000001</c:v>
                </c:pt>
                <c:pt idx="845">
                  <c:v>38.629675020000001</c:v>
                </c:pt>
                <c:pt idx="846">
                  <c:v>39.34953762</c:v>
                </c:pt>
                <c:pt idx="847">
                  <c:v>39.42257249</c:v>
                </c:pt>
                <c:pt idx="848">
                  <c:v>39.441229010000001</c:v>
                </c:pt>
                <c:pt idx="849">
                  <c:v>39.608919950000001</c:v>
                </c:pt>
                <c:pt idx="850">
                  <c:v>39.623602079999998</c:v>
                </c:pt>
                <c:pt idx="851">
                  <c:v>39.627889009999997</c:v>
                </c:pt>
                <c:pt idx="852">
                  <c:v>39.808642050000003</c:v>
                </c:pt>
                <c:pt idx="853">
                  <c:v>39.926391629999998</c:v>
                </c:pt>
                <c:pt idx="854">
                  <c:v>39.946288080000002</c:v>
                </c:pt>
                <c:pt idx="855">
                  <c:v>40.05165787</c:v>
                </c:pt>
                <c:pt idx="856">
                  <c:v>40.155623130000002</c:v>
                </c:pt>
                <c:pt idx="857">
                  <c:v>40.714768530000001</c:v>
                </c:pt>
                <c:pt idx="858">
                  <c:v>40.721040979999998</c:v>
                </c:pt>
                <c:pt idx="859">
                  <c:v>40.738481120000003</c:v>
                </c:pt>
                <c:pt idx="860">
                  <c:v>40.854773340000001</c:v>
                </c:pt>
                <c:pt idx="861">
                  <c:v>40.961597230000002</c:v>
                </c:pt>
                <c:pt idx="862">
                  <c:v>41.033462210000003</c:v>
                </c:pt>
                <c:pt idx="863">
                  <c:v>41.034221899999999</c:v>
                </c:pt>
                <c:pt idx="864">
                  <c:v>41.235172810000002</c:v>
                </c:pt>
                <c:pt idx="865">
                  <c:v>41.266400300000001</c:v>
                </c:pt>
                <c:pt idx="866">
                  <c:v>41.595877309999999</c:v>
                </c:pt>
                <c:pt idx="867">
                  <c:v>41.602266829999998</c:v>
                </c:pt>
                <c:pt idx="868">
                  <c:v>41.781789199999999</c:v>
                </c:pt>
                <c:pt idx="869">
                  <c:v>41.914957319999999</c:v>
                </c:pt>
                <c:pt idx="870">
                  <c:v>42.044456420000003</c:v>
                </c:pt>
                <c:pt idx="871">
                  <c:v>42.833083420000001</c:v>
                </c:pt>
                <c:pt idx="872">
                  <c:v>42.911998019999999</c:v>
                </c:pt>
                <c:pt idx="873">
                  <c:v>42.982999909999997</c:v>
                </c:pt>
                <c:pt idx="874">
                  <c:v>43.156734640000003</c:v>
                </c:pt>
                <c:pt idx="875">
                  <c:v>43.202661790000001</c:v>
                </c:pt>
                <c:pt idx="876">
                  <c:v>43.688545259999998</c:v>
                </c:pt>
                <c:pt idx="877">
                  <c:v>43.815823989999998</c:v>
                </c:pt>
                <c:pt idx="878">
                  <c:v>43.9619845</c:v>
                </c:pt>
                <c:pt idx="879">
                  <c:v>44.077848240000002</c:v>
                </c:pt>
                <c:pt idx="880">
                  <c:v>44.147020179999998</c:v>
                </c:pt>
                <c:pt idx="881">
                  <c:v>44.328195719999997</c:v>
                </c:pt>
                <c:pt idx="882">
                  <c:v>44.503687390000003</c:v>
                </c:pt>
                <c:pt idx="883">
                  <c:v>44.530644150000001</c:v>
                </c:pt>
                <c:pt idx="884">
                  <c:v>44.557401890000001</c:v>
                </c:pt>
                <c:pt idx="885">
                  <c:v>44.63084156</c:v>
                </c:pt>
                <c:pt idx="886">
                  <c:v>44.854844200000002</c:v>
                </c:pt>
                <c:pt idx="887">
                  <c:v>45.247500270000003</c:v>
                </c:pt>
                <c:pt idx="888">
                  <c:v>45.31508384</c:v>
                </c:pt>
                <c:pt idx="889">
                  <c:v>45.38163196</c:v>
                </c:pt>
                <c:pt idx="890">
                  <c:v>45.640482310000003</c:v>
                </c:pt>
                <c:pt idx="891">
                  <c:v>45.729490140000003</c:v>
                </c:pt>
                <c:pt idx="892">
                  <c:v>45.867839199999999</c:v>
                </c:pt>
                <c:pt idx="893">
                  <c:v>45.98390886</c:v>
                </c:pt>
                <c:pt idx="894">
                  <c:v>46.019769480000001</c:v>
                </c:pt>
                <c:pt idx="895">
                  <c:v>46.386307410000001</c:v>
                </c:pt>
                <c:pt idx="896">
                  <c:v>46.588343020000003</c:v>
                </c:pt>
                <c:pt idx="897">
                  <c:v>46.695639960000001</c:v>
                </c:pt>
                <c:pt idx="898">
                  <c:v>46.803440270000003</c:v>
                </c:pt>
                <c:pt idx="899">
                  <c:v>46.959796519999998</c:v>
                </c:pt>
                <c:pt idx="900">
                  <c:v>47.122421180000003</c:v>
                </c:pt>
                <c:pt idx="901">
                  <c:v>47.48242905</c:v>
                </c:pt>
                <c:pt idx="902">
                  <c:v>47.706401739999997</c:v>
                </c:pt>
                <c:pt idx="903">
                  <c:v>47.803762620000001</c:v>
                </c:pt>
                <c:pt idx="904">
                  <c:v>48.027302900000002</c:v>
                </c:pt>
                <c:pt idx="905">
                  <c:v>48.10479059</c:v>
                </c:pt>
                <c:pt idx="906">
                  <c:v>48.20648834</c:v>
                </c:pt>
                <c:pt idx="907">
                  <c:v>48.314498899999997</c:v>
                </c:pt>
                <c:pt idx="908">
                  <c:v>48.446939800000003</c:v>
                </c:pt>
                <c:pt idx="909">
                  <c:v>48.533537699999997</c:v>
                </c:pt>
                <c:pt idx="910">
                  <c:v>48.976229850000003</c:v>
                </c:pt>
                <c:pt idx="911">
                  <c:v>49.012368889999998</c:v>
                </c:pt>
                <c:pt idx="912">
                  <c:v>49.153982910000003</c:v>
                </c:pt>
                <c:pt idx="913">
                  <c:v>49.369062739999997</c:v>
                </c:pt>
                <c:pt idx="914">
                  <c:v>49.622763579999997</c:v>
                </c:pt>
                <c:pt idx="915">
                  <c:v>49.630875160000002</c:v>
                </c:pt>
                <c:pt idx="916">
                  <c:v>49.996563590000001</c:v>
                </c:pt>
                <c:pt idx="917">
                  <c:v>50.134263709999999</c:v>
                </c:pt>
                <c:pt idx="918">
                  <c:v>50.179779410000002</c:v>
                </c:pt>
                <c:pt idx="919">
                  <c:v>50.24476533</c:v>
                </c:pt>
                <c:pt idx="920">
                  <c:v>50.252131910000003</c:v>
                </c:pt>
                <c:pt idx="921">
                  <c:v>50.272652389999998</c:v>
                </c:pt>
                <c:pt idx="922">
                  <c:v>50.646800380000002</c:v>
                </c:pt>
                <c:pt idx="923">
                  <c:v>51.383257960000002</c:v>
                </c:pt>
                <c:pt idx="924">
                  <c:v>51.738569390000002</c:v>
                </c:pt>
                <c:pt idx="925">
                  <c:v>51.837978440000001</c:v>
                </c:pt>
                <c:pt idx="926">
                  <c:v>51.925105440000003</c:v>
                </c:pt>
                <c:pt idx="927">
                  <c:v>52.049605659999997</c:v>
                </c:pt>
                <c:pt idx="928">
                  <c:v>52.40383113</c:v>
                </c:pt>
                <c:pt idx="929">
                  <c:v>52.409962210000003</c:v>
                </c:pt>
                <c:pt idx="930">
                  <c:v>52.941701909999999</c:v>
                </c:pt>
                <c:pt idx="931">
                  <c:v>53.161385529999997</c:v>
                </c:pt>
                <c:pt idx="932">
                  <c:v>53.192957900000003</c:v>
                </c:pt>
                <c:pt idx="933">
                  <c:v>53.506470909999997</c:v>
                </c:pt>
                <c:pt idx="934">
                  <c:v>53.69876163</c:v>
                </c:pt>
                <c:pt idx="935">
                  <c:v>53.819386289999997</c:v>
                </c:pt>
                <c:pt idx="936">
                  <c:v>54.639161260000002</c:v>
                </c:pt>
                <c:pt idx="937">
                  <c:v>55.022455399999998</c:v>
                </c:pt>
                <c:pt idx="938">
                  <c:v>55.684158869999997</c:v>
                </c:pt>
                <c:pt idx="939">
                  <c:v>56.70932706</c:v>
                </c:pt>
                <c:pt idx="940">
                  <c:v>56.806421489999998</c:v>
                </c:pt>
                <c:pt idx="941">
                  <c:v>56.8270032</c:v>
                </c:pt>
                <c:pt idx="942">
                  <c:v>56.859427760000003</c:v>
                </c:pt>
                <c:pt idx="943">
                  <c:v>56.92746897</c:v>
                </c:pt>
                <c:pt idx="944">
                  <c:v>57.46611978</c:v>
                </c:pt>
                <c:pt idx="945">
                  <c:v>58.092567809999998</c:v>
                </c:pt>
                <c:pt idx="946">
                  <c:v>58.507092180000001</c:v>
                </c:pt>
                <c:pt idx="947">
                  <c:v>59.052640820000001</c:v>
                </c:pt>
                <c:pt idx="948">
                  <c:v>59.455267130000003</c:v>
                </c:pt>
                <c:pt idx="949">
                  <c:v>59.933851820000001</c:v>
                </c:pt>
                <c:pt idx="950">
                  <c:v>60.398909979999999</c:v>
                </c:pt>
                <c:pt idx="951">
                  <c:v>60.759201660000002</c:v>
                </c:pt>
                <c:pt idx="952">
                  <c:v>61.268599530000003</c:v>
                </c:pt>
                <c:pt idx="953">
                  <c:v>61.316213439999999</c:v>
                </c:pt>
                <c:pt idx="954">
                  <c:v>61.756010330000002</c:v>
                </c:pt>
                <c:pt idx="955">
                  <c:v>61.79275063</c:v>
                </c:pt>
                <c:pt idx="956">
                  <c:v>62.469436389999998</c:v>
                </c:pt>
                <c:pt idx="957">
                  <c:v>62.842931849999999</c:v>
                </c:pt>
                <c:pt idx="958">
                  <c:v>63.038261579999997</c:v>
                </c:pt>
                <c:pt idx="959">
                  <c:v>63.328327209999998</c:v>
                </c:pt>
                <c:pt idx="960">
                  <c:v>64.064306790000003</c:v>
                </c:pt>
                <c:pt idx="961">
                  <c:v>64.16721914</c:v>
                </c:pt>
                <c:pt idx="962">
                  <c:v>64.57746659</c:v>
                </c:pt>
                <c:pt idx="963">
                  <c:v>64.670528259999998</c:v>
                </c:pt>
                <c:pt idx="964">
                  <c:v>65.202563600000005</c:v>
                </c:pt>
                <c:pt idx="965">
                  <c:v>65.279090280000005</c:v>
                </c:pt>
                <c:pt idx="966">
                  <c:v>65.547770610000001</c:v>
                </c:pt>
                <c:pt idx="967">
                  <c:v>66.437820430000002</c:v>
                </c:pt>
                <c:pt idx="968">
                  <c:v>66.442678090000001</c:v>
                </c:pt>
                <c:pt idx="969">
                  <c:v>66.61297304</c:v>
                </c:pt>
                <c:pt idx="970">
                  <c:v>66.705181519999996</c:v>
                </c:pt>
                <c:pt idx="971">
                  <c:v>67.156996410000005</c:v>
                </c:pt>
                <c:pt idx="972">
                  <c:v>67.616027849999995</c:v>
                </c:pt>
                <c:pt idx="973">
                  <c:v>67.824863339999993</c:v>
                </c:pt>
                <c:pt idx="974">
                  <c:v>68.192953220000007</c:v>
                </c:pt>
                <c:pt idx="975">
                  <c:v>70.042905930000003</c:v>
                </c:pt>
                <c:pt idx="976">
                  <c:v>71.72866698</c:v>
                </c:pt>
                <c:pt idx="977">
                  <c:v>74.074462629999999</c:v>
                </c:pt>
                <c:pt idx="978">
                  <c:v>74.403861669999998</c:v>
                </c:pt>
                <c:pt idx="979">
                  <c:v>75.662978480000007</c:v>
                </c:pt>
                <c:pt idx="980">
                  <c:v>75.838531759999995</c:v>
                </c:pt>
                <c:pt idx="981">
                  <c:v>76.30573115</c:v>
                </c:pt>
                <c:pt idx="982">
                  <c:v>76.438436679999995</c:v>
                </c:pt>
                <c:pt idx="983">
                  <c:v>83.271639070000006</c:v>
                </c:pt>
                <c:pt idx="984">
                  <c:v>84.062278590000005</c:v>
                </c:pt>
                <c:pt idx="985">
                  <c:v>86.123752710000005</c:v>
                </c:pt>
                <c:pt idx="986">
                  <c:v>87.048533199999994</c:v>
                </c:pt>
                <c:pt idx="987">
                  <c:v>87.436216529999996</c:v>
                </c:pt>
                <c:pt idx="988">
                  <c:v>89.858150080000001</c:v>
                </c:pt>
                <c:pt idx="989">
                  <c:v>90.945161850000005</c:v>
                </c:pt>
                <c:pt idx="990">
                  <c:v>95.324571989999995</c:v>
                </c:pt>
                <c:pt idx="991">
                  <c:v>95.855892049999994</c:v>
                </c:pt>
                <c:pt idx="992">
                  <c:v>98.2809819</c:v>
                </c:pt>
                <c:pt idx="993">
                  <c:v>99.437630889999994</c:v>
                </c:pt>
                <c:pt idx="994">
                  <c:v>101.07542719999999</c:v>
                </c:pt>
                <c:pt idx="995">
                  <c:v>101.30093650000001</c:v>
                </c:pt>
                <c:pt idx="996">
                  <c:v>101.7017353</c:v>
                </c:pt>
                <c:pt idx="997">
                  <c:v>101.7372496</c:v>
                </c:pt>
                <c:pt idx="998">
                  <c:v>109.2612996</c:v>
                </c:pt>
                <c:pt idx="999">
                  <c:v>114.85262729999999</c:v>
                </c:pt>
                <c:pt idx="1000">
                  <c:v>134.21102970000001</c:v>
                </c:pt>
              </c:numCache>
            </c:numRef>
          </c:xVal>
          <c:yVal>
            <c:numRef>
              <c:f>'[Example-competing risk vs censored-output tables-Jan 2018.xlsx]crisktab'!$T$6:$T$1006</c:f>
              <c:numCache>
                <c:formatCode>0.0%</c:formatCode>
                <c:ptCount val="1001"/>
                <c:pt idx="0">
                  <c:v>1</c:v>
                </c:pt>
                <c:pt idx="1">
                  <c:v>0.999</c:v>
                </c:pt>
                <c:pt idx="2">
                  <c:v>0.998</c:v>
                </c:pt>
                <c:pt idx="3">
                  <c:v>0.997</c:v>
                </c:pt>
                <c:pt idx="4">
                  <c:v>0.996</c:v>
                </c:pt>
                <c:pt idx="5">
                  <c:v>0.995</c:v>
                </c:pt>
                <c:pt idx="6">
                  <c:v>0.99399999999999999</c:v>
                </c:pt>
                <c:pt idx="7">
                  <c:v>0.99299999999999999</c:v>
                </c:pt>
                <c:pt idx="8">
                  <c:v>0.99199999999999999</c:v>
                </c:pt>
                <c:pt idx="9">
                  <c:v>0.99099999999999999</c:v>
                </c:pt>
                <c:pt idx="10">
                  <c:v>0.99</c:v>
                </c:pt>
                <c:pt idx="11">
                  <c:v>0.98899999999999999</c:v>
                </c:pt>
                <c:pt idx="12">
                  <c:v>0.98799999999999999</c:v>
                </c:pt>
                <c:pt idx="13">
                  <c:v>0.98699999999999999</c:v>
                </c:pt>
                <c:pt idx="14">
                  <c:v>0.98599999999999999</c:v>
                </c:pt>
                <c:pt idx="15">
                  <c:v>0.98499999999999999</c:v>
                </c:pt>
                <c:pt idx="16">
                  <c:v>0.98399999999999999</c:v>
                </c:pt>
                <c:pt idx="17">
                  <c:v>0.98299999999999998</c:v>
                </c:pt>
                <c:pt idx="18">
                  <c:v>0.98199999999999998</c:v>
                </c:pt>
                <c:pt idx="19">
                  <c:v>0.98099999999999998</c:v>
                </c:pt>
                <c:pt idx="20">
                  <c:v>0.98</c:v>
                </c:pt>
                <c:pt idx="21">
                  <c:v>0.97899999999999998</c:v>
                </c:pt>
                <c:pt idx="22">
                  <c:v>0.97799999999999998</c:v>
                </c:pt>
                <c:pt idx="23">
                  <c:v>0.97699999999999998</c:v>
                </c:pt>
                <c:pt idx="24">
                  <c:v>0.97599999999999998</c:v>
                </c:pt>
                <c:pt idx="25">
                  <c:v>0.97499999999999998</c:v>
                </c:pt>
                <c:pt idx="26">
                  <c:v>0.97399999999999998</c:v>
                </c:pt>
                <c:pt idx="27">
                  <c:v>0.97299999999999998</c:v>
                </c:pt>
                <c:pt idx="28">
                  <c:v>0.97199999999999998</c:v>
                </c:pt>
                <c:pt idx="29">
                  <c:v>0.97099999999999997</c:v>
                </c:pt>
                <c:pt idx="30">
                  <c:v>0.97</c:v>
                </c:pt>
                <c:pt idx="31">
                  <c:v>0.96899999999999997</c:v>
                </c:pt>
                <c:pt idx="32">
                  <c:v>0.96799999999999997</c:v>
                </c:pt>
                <c:pt idx="33">
                  <c:v>0.96699999999999997</c:v>
                </c:pt>
                <c:pt idx="34">
                  <c:v>0.96599999999999997</c:v>
                </c:pt>
                <c:pt idx="35">
                  <c:v>0.96499999999999997</c:v>
                </c:pt>
                <c:pt idx="36">
                  <c:v>0.96399999999999997</c:v>
                </c:pt>
                <c:pt idx="37">
                  <c:v>0.96299999999999997</c:v>
                </c:pt>
                <c:pt idx="38">
                  <c:v>0.96199999999999997</c:v>
                </c:pt>
                <c:pt idx="39">
                  <c:v>0.96099999999999997</c:v>
                </c:pt>
                <c:pt idx="40">
                  <c:v>0.96</c:v>
                </c:pt>
                <c:pt idx="41">
                  <c:v>0.95899999999999996</c:v>
                </c:pt>
                <c:pt idx="42">
                  <c:v>0.95799999999999996</c:v>
                </c:pt>
                <c:pt idx="43">
                  <c:v>0.95699999999999996</c:v>
                </c:pt>
                <c:pt idx="44">
                  <c:v>0.95599999999999996</c:v>
                </c:pt>
                <c:pt idx="45">
                  <c:v>0.95499999999999996</c:v>
                </c:pt>
                <c:pt idx="46">
                  <c:v>0.95399999999999996</c:v>
                </c:pt>
                <c:pt idx="47">
                  <c:v>0.95299999999999996</c:v>
                </c:pt>
                <c:pt idx="48">
                  <c:v>0.95199999999999996</c:v>
                </c:pt>
                <c:pt idx="49">
                  <c:v>0.95099999999999996</c:v>
                </c:pt>
                <c:pt idx="50">
                  <c:v>0.95</c:v>
                </c:pt>
                <c:pt idx="51">
                  <c:v>0.94899999999999995</c:v>
                </c:pt>
                <c:pt idx="52">
                  <c:v>0.94799999999999995</c:v>
                </c:pt>
                <c:pt idx="53">
                  <c:v>0.94699999999999995</c:v>
                </c:pt>
                <c:pt idx="54">
                  <c:v>0.94599999999999995</c:v>
                </c:pt>
                <c:pt idx="55">
                  <c:v>0.94499999999999995</c:v>
                </c:pt>
                <c:pt idx="56">
                  <c:v>0.94399999999999995</c:v>
                </c:pt>
                <c:pt idx="57">
                  <c:v>0.94299999999999995</c:v>
                </c:pt>
                <c:pt idx="58">
                  <c:v>0.94199999999999995</c:v>
                </c:pt>
                <c:pt idx="59">
                  <c:v>0.94099999999999995</c:v>
                </c:pt>
                <c:pt idx="60">
                  <c:v>0.94</c:v>
                </c:pt>
                <c:pt idx="61">
                  <c:v>0.93899999999999995</c:v>
                </c:pt>
                <c:pt idx="62">
                  <c:v>0.93799999999999994</c:v>
                </c:pt>
                <c:pt idx="63">
                  <c:v>0.93700000000000006</c:v>
                </c:pt>
                <c:pt idx="64">
                  <c:v>0.93600000000000005</c:v>
                </c:pt>
                <c:pt idx="65">
                  <c:v>0.93500000000000005</c:v>
                </c:pt>
                <c:pt idx="66">
                  <c:v>0.93400000000000005</c:v>
                </c:pt>
                <c:pt idx="67">
                  <c:v>0.93300000000000005</c:v>
                </c:pt>
                <c:pt idx="68">
                  <c:v>0.93200000000000005</c:v>
                </c:pt>
                <c:pt idx="69">
                  <c:v>0.93100000000000005</c:v>
                </c:pt>
                <c:pt idx="70">
                  <c:v>0.93</c:v>
                </c:pt>
                <c:pt idx="71">
                  <c:v>0.92900000000000005</c:v>
                </c:pt>
                <c:pt idx="72">
                  <c:v>0.92800000000000005</c:v>
                </c:pt>
                <c:pt idx="73">
                  <c:v>0.92700000000000005</c:v>
                </c:pt>
                <c:pt idx="74">
                  <c:v>0.92600000000000005</c:v>
                </c:pt>
                <c:pt idx="75">
                  <c:v>0.92500000000000004</c:v>
                </c:pt>
                <c:pt idx="76">
                  <c:v>0.92400000000000004</c:v>
                </c:pt>
                <c:pt idx="77">
                  <c:v>0.92300000000000004</c:v>
                </c:pt>
                <c:pt idx="78">
                  <c:v>0.92200000000000004</c:v>
                </c:pt>
                <c:pt idx="79">
                  <c:v>0.92100000000000004</c:v>
                </c:pt>
                <c:pt idx="80">
                  <c:v>0.92</c:v>
                </c:pt>
                <c:pt idx="81">
                  <c:v>0.91900000000000004</c:v>
                </c:pt>
                <c:pt idx="82">
                  <c:v>0.91800000000000004</c:v>
                </c:pt>
                <c:pt idx="83">
                  <c:v>0.91700000000000004</c:v>
                </c:pt>
                <c:pt idx="84">
                  <c:v>0.91600000000000004</c:v>
                </c:pt>
                <c:pt idx="85">
                  <c:v>0.91500000000000004</c:v>
                </c:pt>
                <c:pt idx="86">
                  <c:v>0.91400000000000003</c:v>
                </c:pt>
                <c:pt idx="87">
                  <c:v>0.91300000000000003</c:v>
                </c:pt>
                <c:pt idx="88">
                  <c:v>0.91200000000000003</c:v>
                </c:pt>
                <c:pt idx="89">
                  <c:v>0.91100000000000003</c:v>
                </c:pt>
                <c:pt idx="90">
                  <c:v>0.91</c:v>
                </c:pt>
                <c:pt idx="91">
                  <c:v>0.90900000000000003</c:v>
                </c:pt>
                <c:pt idx="92">
                  <c:v>0.90800000000000003</c:v>
                </c:pt>
                <c:pt idx="93">
                  <c:v>0.90700000000000003</c:v>
                </c:pt>
                <c:pt idx="94">
                  <c:v>0.90600000000000003</c:v>
                </c:pt>
                <c:pt idx="95">
                  <c:v>0.90500000000000003</c:v>
                </c:pt>
                <c:pt idx="96">
                  <c:v>0.90400000000000003</c:v>
                </c:pt>
                <c:pt idx="97">
                  <c:v>0.90300000000000002</c:v>
                </c:pt>
                <c:pt idx="98">
                  <c:v>0.90200000000000002</c:v>
                </c:pt>
                <c:pt idx="99">
                  <c:v>0.90100000000000002</c:v>
                </c:pt>
                <c:pt idx="100">
                  <c:v>0.9</c:v>
                </c:pt>
                <c:pt idx="101">
                  <c:v>0.89900000000000002</c:v>
                </c:pt>
                <c:pt idx="102">
                  <c:v>0.89800000000000002</c:v>
                </c:pt>
                <c:pt idx="103">
                  <c:v>0.89700000000000002</c:v>
                </c:pt>
                <c:pt idx="104">
                  <c:v>0.89600000000000002</c:v>
                </c:pt>
                <c:pt idx="105">
                  <c:v>0.89500000000000002</c:v>
                </c:pt>
                <c:pt idx="106">
                  <c:v>0.89400000000000002</c:v>
                </c:pt>
                <c:pt idx="107">
                  <c:v>0.89300000000000002</c:v>
                </c:pt>
                <c:pt idx="108">
                  <c:v>0.89200000000000002</c:v>
                </c:pt>
                <c:pt idx="109">
                  <c:v>0.89100000000000001</c:v>
                </c:pt>
                <c:pt idx="110">
                  <c:v>0.89</c:v>
                </c:pt>
                <c:pt idx="111">
                  <c:v>0.88900000000000001</c:v>
                </c:pt>
                <c:pt idx="112">
                  <c:v>0.88800000000000001</c:v>
                </c:pt>
                <c:pt idx="113">
                  <c:v>0.88700000000000001</c:v>
                </c:pt>
                <c:pt idx="114">
                  <c:v>0.88600000000000001</c:v>
                </c:pt>
                <c:pt idx="115">
                  <c:v>0.88500000000000001</c:v>
                </c:pt>
                <c:pt idx="116">
                  <c:v>0.88400000000000001</c:v>
                </c:pt>
                <c:pt idx="117">
                  <c:v>0.88300000000000001</c:v>
                </c:pt>
                <c:pt idx="118">
                  <c:v>0.88200000000000001</c:v>
                </c:pt>
                <c:pt idx="119">
                  <c:v>0.88100000000000001</c:v>
                </c:pt>
                <c:pt idx="120">
                  <c:v>0.88</c:v>
                </c:pt>
                <c:pt idx="121">
                  <c:v>0.879</c:v>
                </c:pt>
                <c:pt idx="122">
                  <c:v>0.878</c:v>
                </c:pt>
                <c:pt idx="123">
                  <c:v>0.877</c:v>
                </c:pt>
                <c:pt idx="124">
                  <c:v>0.876</c:v>
                </c:pt>
                <c:pt idx="125">
                  <c:v>0.875</c:v>
                </c:pt>
                <c:pt idx="126">
                  <c:v>0.874</c:v>
                </c:pt>
                <c:pt idx="127">
                  <c:v>0.873</c:v>
                </c:pt>
                <c:pt idx="128">
                  <c:v>0.872</c:v>
                </c:pt>
                <c:pt idx="129">
                  <c:v>0.871</c:v>
                </c:pt>
                <c:pt idx="130">
                  <c:v>0.87</c:v>
                </c:pt>
                <c:pt idx="131">
                  <c:v>0.86899999999999999</c:v>
                </c:pt>
                <c:pt idx="132">
                  <c:v>0.86799999999999999</c:v>
                </c:pt>
                <c:pt idx="133">
                  <c:v>0.86699999999999999</c:v>
                </c:pt>
                <c:pt idx="134">
                  <c:v>0.86599999999999999</c:v>
                </c:pt>
                <c:pt idx="135">
                  <c:v>0.86499999999999999</c:v>
                </c:pt>
                <c:pt idx="136">
                  <c:v>0.86399999999999999</c:v>
                </c:pt>
                <c:pt idx="137">
                  <c:v>0.86299999999999999</c:v>
                </c:pt>
                <c:pt idx="138">
                  <c:v>0.86199999999999999</c:v>
                </c:pt>
                <c:pt idx="139">
                  <c:v>0.86099999999999999</c:v>
                </c:pt>
                <c:pt idx="140">
                  <c:v>0.86</c:v>
                </c:pt>
                <c:pt idx="141">
                  <c:v>0.85899999999999999</c:v>
                </c:pt>
                <c:pt idx="142">
                  <c:v>0.85799999999999998</c:v>
                </c:pt>
                <c:pt idx="143">
                  <c:v>0.85699999999999998</c:v>
                </c:pt>
                <c:pt idx="144">
                  <c:v>0.85599999999999998</c:v>
                </c:pt>
                <c:pt idx="145">
                  <c:v>0.85499999999999998</c:v>
                </c:pt>
                <c:pt idx="146">
                  <c:v>0.85399999999999998</c:v>
                </c:pt>
                <c:pt idx="147">
                  <c:v>0.85299999999999998</c:v>
                </c:pt>
                <c:pt idx="148">
                  <c:v>0.85199999999999998</c:v>
                </c:pt>
                <c:pt idx="149">
                  <c:v>0.85099999999999998</c:v>
                </c:pt>
                <c:pt idx="150">
                  <c:v>0.85</c:v>
                </c:pt>
                <c:pt idx="151">
                  <c:v>0.84899999999999998</c:v>
                </c:pt>
                <c:pt idx="152">
                  <c:v>0.84799999999999998</c:v>
                </c:pt>
                <c:pt idx="153">
                  <c:v>0.84699999999999998</c:v>
                </c:pt>
                <c:pt idx="154">
                  <c:v>0.84599999999999997</c:v>
                </c:pt>
                <c:pt idx="155">
                  <c:v>0.84499999999999997</c:v>
                </c:pt>
                <c:pt idx="156">
                  <c:v>0.84399999999999997</c:v>
                </c:pt>
                <c:pt idx="157">
                  <c:v>0.84299999999999997</c:v>
                </c:pt>
                <c:pt idx="158">
                  <c:v>0.84199999999999997</c:v>
                </c:pt>
                <c:pt idx="159">
                  <c:v>0.84099999999999997</c:v>
                </c:pt>
                <c:pt idx="160">
                  <c:v>0.84</c:v>
                </c:pt>
                <c:pt idx="161">
                  <c:v>0.83899999999999997</c:v>
                </c:pt>
                <c:pt idx="162">
                  <c:v>0.83799999999999997</c:v>
                </c:pt>
                <c:pt idx="163">
                  <c:v>0.83699999999999997</c:v>
                </c:pt>
                <c:pt idx="164">
                  <c:v>0.83599999999999997</c:v>
                </c:pt>
                <c:pt idx="165">
                  <c:v>0.83499999999999996</c:v>
                </c:pt>
                <c:pt idx="166">
                  <c:v>0.83399999999999996</c:v>
                </c:pt>
                <c:pt idx="167">
                  <c:v>0.83299999999999996</c:v>
                </c:pt>
                <c:pt idx="168">
                  <c:v>0.83199999999999996</c:v>
                </c:pt>
                <c:pt idx="169">
                  <c:v>0.83099999999999996</c:v>
                </c:pt>
                <c:pt idx="170">
                  <c:v>0.83</c:v>
                </c:pt>
                <c:pt idx="171">
                  <c:v>0.82899999999999996</c:v>
                </c:pt>
                <c:pt idx="172">
                  <c:v>0.82799999999999996</c:v>
                </c:pt>
                <c:pt idx="173">
                  <c:v>0.82699999999999996</c:v>
                </c:pt>
                <c:pt idx="174">
                  <c:v>0.82599999999999996</c:v>
                </c:pt>
                <c:pt idx="175">
                  <c:v>0.82499999999999996</c:v>
                </c:pt>
                <c:pt idx="176">
                  <c:v>0.82399999999999995</c:v>
                </c:pt>
                <c:pt idx="177">
                  <c:v>0.82299999999999995</c:v>
                </c:pt>
                <c:pt idx="178">
                  <c:v>0.82199999999999995</c:v>
                </c:pt>
                <c:pt idx="179">
                  <c:v>0.82099999999999995</c:v>
                </c:pt>
                <c:pt idx="180">
                  <c:v>0.82</c:v>
                </c:pt>
                <c:pt idx="181">
                  <c:v>0.81899999999999995</c:v>
                </c:pt>
                <c:pt idx="182">
                  <c:v>0.81799999999999995</c:v>
                </c:pt>
                <c:pt idx="183">
                  <c:v>0.81699999999999995</c:v>
                </c:pt>
                <c:pt idx="184">
                  <c:v>0.81599999999999995</c:v>
                </c:pt>
                <c:pt idx="185">
                  <c:v>0.81499999999999995</c:v>
                </c:pt>
                <c:pt idx="186">
                  <c:v>0.81399999999999995</c:v>
                </c:pt>
                <c:pt idx="187">
                  <c:v>0.81299999999999994</c:v>
                </c:pt>
                <c:pt idx="188">
                  <c:v>0.81200000000000006</c:v>
                </c:pt>
                <c:pt idx="189">
                  <c:v>0.81100000000000005</c:v>
                </c:pt>
                <c:pt idx="190">
                  <c:v>0.81</c:v>
                </c:pt>
                <c:pt idx="191">
                  <c:v>0.80900000000000005</c:v>
                </c:pt>
                <c:pt idx="192">
                  <c:v>0.80800000000000005</c:v>
                </c:pt>
                <c:pt idx="193">
                  <c:v>0.80700000000000005</c:v>
                </c:pt>
                <c:pt idx="194">
                  <c:v>0.80600000000000005</c:v>
                </c:pt>
                <c:pt idx="195">
                  <c:v>0.80500000000000005</c:v>
                </c:pt>
                <c:pt idx="196">
                  <c:v>0.80400000000000005</c:v>
                </c:pt>
                <c:pt idx="197">
                  <c:v>0.80300000000000005</c:v>
                </c:pt>
                <c:pt idx="198">
                  <c:v>0.80200000000000005</c:v>
                </c:pt>
                <c:pt idx="199">
                  <c:v>0.80100000000000005</c:v>
                </c:pt>
                <c:pt idx="200">
                  <c:v>0.8</c:v>
                </c:pt>
                <c:pt idx="201">
                  <c:v>0.79900000000000004</c:v>
                </c:pt>
                <c:pt idx="202">
                  <c:v>0.79800000000000004</c:v>
                </c:pt>
                <c:pt idx="203">
                  <c:v>0.79700000000000004</c:v>
                </c:pt>
                <c:pt idx="204">
                  <c:v>0.79600000000000004</c:v>
                </c:pt>
                <c:pt idx="205">
                  <c:v>0.79500000000000004</c:v>
                </c:pt>
                <c:pt idx="206">
                  <c:v>0.79400000000000004</c:v>
                </c:pt>
                <c:pt idx="207">
                  <c:v>0.79300000000000004</c:v>
                </c:pt>
                <c:pt idx="208">
                  <c:v>0.79200000000000004</c:v>
                </c:pt>
                <c:pt idx="209">
                  <c:v>0.79100000000000004</c:v>
                </c:pt>
                <c:pt idx="210">
                  <c:v>0.79</c:v>
                </c:pt>
                <c:pt idx="211">
                  <c:v>0.78900000000000003</c:v>
                </c:pt>
                <c:pt idx="212">
                  <c:v>0.78800000000000003</c:v>
                </c:pt>
                <c:pt idx="213">
                  <c:v>0.78700000000000003</c:v>
                </c:pt>
                <c:pt idx="214">
                  <c:v>0.78600000000000003</c:v>
                </c:pt>
                <c:pt idx="215">
                  <c:v>0.78500000000000003</c:v>
                </c:pt>
                <c:pt idx="216">
                  <c:v>0.78400000000000003</c:v>
                </c:pt>
                <c:pt idx="217">
                  <c:v>0.78300000000000003</c:v>
                </c:pt>
                <c:pt idx="218">
                  <c:v>0.78200000000000003</c:v>
                </c:pt>
                <c:pt idx="219">
                  <c:v>0.78100000000000003</c:v>
                </c:pt>
                <c:pt idx="220">
                  <c:v>0.78</c:v>
                </c:pt>
                <c:pt idx="221">
                  <c:v>0.77900000000000003</c:v>
                </c:pt>
                <c:pt idx="222">
                  <c:v>0.77800000000000002</c:v>
                </c:pt>
                <c:pt idx="223">
                  <c:v>0.77700000000000002</c:v>
                </c:pt>
                <c:pt idx="224">
                  <c:v>0.77600000000000002</c:v>
                </c:pt>
                <c:pt idx="225">
                  <c:v>0.77500000000000002</c:v>
                </c:pt>
                <c:pt idx="226">
                  <c:v>0.77400000000000002</c:v>
                </c:pt>
                <c:pt idx="227">
                  <c:v>0.77300000000000002</c:v>
                </c:pt>
                <c:pt idx="228">
                  <c:v>0.77200000000000002</c:v>
                </c:pt>
                <c:pt idx="229">
                  <c:v>0.77100000000000002</c:v>
                </c:pt>
                <c:pt idx="230">
                  <c:v>0.77</c:v>
                </c:pt>
                <c:pt idx="231">
                  <c:v>0.76900000000000002</c:v>
                </c:pt>
                <c:pt idx="232">
                  <c:v>0.76800000000000002</c:v>
                </c:pt>
                <c:pt idx="233">
                  <c:v>0.76700000000000002</c:v>
                </c:pt>
                <c:pt idx="234">
                  <c:v>0.76600000000000001</c:v>
                </c:pt>
                <c:pt idx="235">
                  <c:v>0.76500000000000001</c:v>
                </c:pt>
                <c:pt idx="236">
                  <c:v>0.76400000000000001</c:v>
                </c:pt>
                <c:pt idx="237">
                  <c:v>0.76300000000000001</c:v>
                </c:pt>
                <c:pt idx="238">
                  <c:v>0.76200000000000001</c:v>
                </c:pt>
                <c:pt idx="239">
                  <c:v>0.76100000000000001</c:v>
                </c:pt>
                <c:pt idx="240">
                  <c:v>0.76</c:v>
                </c:pt>
                <c:pt idx="241">
                  <c:v>0.75900000000000001</c:v>
                </c:pt>
                <c:pt idx="242">
                  <c:v>0.75800000000000001</c:v>
                </c:pt>
                <c:pt idx="243">
                  <c:v>0.75700000000000001</c:v>
                </c:pt>
                <c:pt idx="244">
                  <c:v>0.75600000000000001</c:v>
                </c:pt>
                <c:pt idx="245">
                  <c:v>0.755</c:v>
                </c:pt>
                <c:pt idx="246">
                  <c:v>0.754</c:v>
                </c:pt>
                <c:pt idx="247">
                  <c:v>0.753</c:v>
                </c:pt>
                <c:pt idx="248">
                  <c:v>0.752</c:v>
                </c:pt>
                <c:pt idx="249">
                  <c:v>0.751</c:v>
                </c:pt>
                <c:pt idx="250">
                  <c:v>0.75</c:v>
                </c:pt>
                <c:pt idx="251">
                  <c:v>0.749</c:v>
                </c:pt>
                <c:pt idx="252">
                  <c:v>0.748</c:v>
                </c:pt>
                <c:pt idx="253">
                  <c:v>0.747</c:v>
                </c:pt>
                <c:pt idx="254">
                  <c:v>0.746</c:v>
                </c:pt>
                <c:pt idx="255">
                  <c:v>0.745</c:v>
                </c:pt>
                <c:pt idx="256">
                  <c:v>0.74399999999999999</c:v>
                </c:pt>
                <c:pt idx="257">
                  <c:v>0.74299999999999999</c:v>
                </c:pt>
                <c:pt idx="258">
                  <c:v>0.74199999999999999</c:v>
                </c:pt>
                <c:pt idx="259">
                  <c:v>0.74099999999999999</c:v>
                </c:pt>
                <c:pt idx="260">
                  <c:v>0.74</c:v>
                </c:pt>
                <c:pt idx="261">
                  <c:v>0.73899999999999999</c:v>
                </c:pt>
                <c:pt idx="262">
                  <c:v>0.73799999999999999</c:v>
                </c:pt>
                <c:pt idx="263">
                  <c:v>0.73699999999999999</c:v>
                </c:pt>
                <c:pt idx="264">
                  <c:v>0.73599999999999999</c:v>
                </c:pt>
                <c:pt idx="265">
                  <c:v>0.73499999999999999</c:v>
                </c:pt>
                <c:pt idx="266">
                  <c:v>0.73399999999999999</c:v>
                </c:pt>
                <c:pt idx="267">
                  <c:v>0.73299999999999998</c:v>
                </c:pt>
                <c:pt idx="268">
                  <c:v>0.73199999999999998</c:v>
                </c:pt>
                <c:pt idx="269">
                  <c:v>0.73099999999999998</c:v>
                </c:pt>
                <c:pt idx="270">
                  <c:v>0.73</c:v>
                </c:pt>
                <c:pt idx="271">
                  <c:v>0.72899999999999998</c:v>
                </c:pt>
                <c:pt idx="272">
                  <c:v>0.72799999999999998</c:v>
                </c:pt>
                <c:pt idx="273">
                  <c:v>0.72699999999999998</c:v>
                </c:pt>
                <c:pt idx="274">
                  <c:v>0.72599999999999998</c:v>
                </c:pt>
                <c:pt idx="275">
                  <c:v>0.72499999999999998</c:v>
                </c:pt>
                <c:pt idx="276">
                  <c:v>0.72399999999999998</c:v>
                </c:pt>
                <c:pt idx="277">
                  <c:v>0.72299999999999998</c:v>
                </c:pt>
                <c:pt idx="278">
                  <c:v>0.72199999999999998</c:v>
                </c:pt>
                <c:pt idx="279">
                  <c:v>0.72099999999999997</c:v>
                </c:pt>
                <c:pt idx="280">
                  <c:v>0.72</c:v>
                </c:pt>
                <c:pt idx="281">
                  <c:v>0.71899999999999997</c:v>
                </c:pt>
                <c:pt idx="282">
                  <c:v>0.71799999999999997</c:v>
                </c:pt>
                <c:pt idx="283">
                  <c:v>0.71699999999999997</c:v>
                </c:pt>
                <c:pt idx="284">
                  <c:v>0.71599999999999997</c:v>
                </c:pt>
                <c:pt idx="285">
                  <c:v>0.71499999999999997</c:v>
                </c:pt>
                <c:pt idx="286">
                  <c:v>0.71399999999999997</c:v>
                </c:pt>
                <c:pt idx="287">
                  <c:v>0.71299999999999997</c:v>
                </c:pt>
                <c:pt idx="288">
                  <c:v>0.71199999999999997</c:v>
                </c:pt>
                <c:pt idx="289">
                  <c:v>0.71099999999999997</c:v>
                </c:pt>
                <c:pt idx="290">
                  <c:v>0.71</c:v>
                </c:pt>
                <c:pt idx="291">
                  <c:v>0.70899999999999996</c:v>
                </c:pt>
                <c:pt idx="292">
                  <c:v>0.70799999999999996</c:v>
                </c:pt>
                <c:pt idx="293">
                  <c:v>0.70699999999999996</c:v>
                </c:pt>
                <c:pt idx="294">
                  <c:v>0.70599999999999996</c:v>
                </c:pt>
                <c:pt idx="295">
                  <c:v>0.70499999999999996</c:v>
                </c:pt>
                <c:pt idx="296">
                  <c:v>0.70399999999999996</c:v>
                </c:pt>
                <c:pt idx="297">
                  <c:v>0.70299999999999996</c:v>
                </c:pt>
                <c:pt idx="298">
                  <c:v>0.70199999999999996</c:v>
                </c:pt>
                <c:pt idx="299">
                  <c:v>0.70099999999999996</c:v>
                </c:pt>
                <c:pt idx="300">
                  <c:v>0.7</c:v>
                </c:pt>
                <c:pt idx="301">
                  <c:v>0.69899999999999995</c:v>
                </c:pt>
                <c:pt idx="302">
                  <c:v>0.69799999999999995</c:v>
                </c:pt>
                <c:pt idx="303">
                  <c:v>0.69699999999999995</c:v>
                </c:pt>
                <c:pt idx="304">
                  <c:v>0.69599999999999995</c:v>
                </c:pt>
                <c:pt idx="305">
                  <c:v>0.69499999999999995</c:v>
                </c:pt>
                <c:pt idx="306">
                  <c:v>0.69399999999999995</c:v>
                </c:pt>
                <c:pt idx="307">
                  <c:v>0.69299999999999995</c:v>
                </c:pt>
                <c:pt idx="308">
                  <c:v>0.69199999999999995</c:v>
                </c:pt>
                <c:pt idx="309">
                  <c:v>0.69099999999999995</c:v>
                </c:pt>
                <c:pt idx="310">
                  <c:v>0.69</c:v>
                </c:pt>
                <c:pt idx="311">
                  <c:v>0.68899999999999995</c:v>
                </c:pt>
                <c:pt idx="312">
                  <c:v>0.68799999999999994</c:v>
                </c:pt>
                <c:pt idx="313">
                  <c:v>0.68700000000000006</c:v>
                </c:pt>
                <c:pt idx="314">
                  <c:v>0.68600000000000005</c:v>
                </c:pt>
                <c:pt idx="315">
                  <c:v>0.68500000000000005</c:v>
                </c:pt>
                <c:pt idx="316">
                  <c:v>0.68400000000000005</c:v>
                </c:pt>
                <c:pt idx="317">
                  <c:v>0.68300000000000005</c:v>
                </c:pt>
                <c:pt idx="318">
                  <c:v>0.68200000000000005</c:v>
                </c:pt>
                <c:pt idx="319">
                  <c:v>0.68100000000000005</c:v>
                </c:pt>
                <c:pt idx="320">
                  <c:v>0.68</c:v>
                </c:pt>
                <c:pt idx="321">
                  <c:v>0.67900000000000005</c:v>
                </c:pt>
                <c:pt idx="322">
                  <c:v>0.67800000000000005</c:v>
                </c:pt>
                <c:pt idx="323">
                  <c:v>0.67700000000000005</c:v>
                </c:pt>
                <c:pt idx="324">
                  <c:v>0.67600000000000005</c:v>
                </c:pt>
                <c:pt idx="325">
                  <c:v>0.67500000000000004</c:v>
                </c:pt>
                <c:pt idx="326">
                  <c:v>0.67400000000000004</c:v>
                </c:pt>
                <c:pt idx="327">
                  <c:v>0.67300000000000004</c:v>
                </c:pt>
                <c:pt idx="328">
                  <c:v>0.67200000000000004</c:v>
                </c:pt>
                <c:pt idx="329">
                  <c:v>0.67100000000000004</c:v>
                </c:pt>
                <c:pt idx="330">
                  <c:v>0.67</c:v>
                </c:pt>
                <c:pt idx="331">
                  <c:v>0.66900000000000004</c:v>
                </c:pt>
                <c:pt idx="332">
                  <c:v>0.66800000000000004</c:v>
                </c:pt>
                <c:pt idx="333">
                  <c:v>0.66700000000000004</c:v>
                </c:pt>
                <c:pt idx="334">
                  <c:v>0.66600000000000004</c:v>
                </c:pt>
                <c:pt idx="335">
                  <c:v>0.66500000000000004</c:v>
                </c:pt>
                <c:pt idx="336">
                  <c:v>0.66400000000000003</c:v>
                </c:pt>
                <c:pt idx="337">
                  <c:v>0.66300000000000003</c:v>
                </c:pt>
                <c:pt idx="338">
                  <c:v>0.66200000000000003</c:v>
                </c:pt>
                <c:pt idx="339">
                  <c:v>0.66100000000000003</c:v>
                </c:pt>
                <c:pt idx="340">
                  <c:v>0.66</c:v>
                </c:pt>
                <c:pt idx="341">
                  <c:v>0.65900000000000003</c:v>
                </c:pt>
                <c:pt idx="342">
                  <c:v>0.65800000000000003</c:v>
                </c:pt>
                <c:pt idx="343">
                  <c:v>0.65700000000000003</c:v>
                </c:pt>
                <c:pt idx="344">
                  <c:v>0.65600000000000003</c:v>
                </c:pt>
                <c:pt idx="345">
                  <c:v>0.65500000000000003</c:v>
                </c:pt>
                <c:pt idx="346">
                  <c:v>0.65400000000000003</c:v>
                </c:pt>
                <c:pt idx="347">
                  <c:v>0.65300000000000002</c:v>
                </c:pt>
                <c:pt idx="348">
                  <c:v>0.65200000000000002</c:v>
                </c:pt>
                <c:pt idx="349">
                  <c:v>0.65100000000000002</c:v>
                </c:pt>
                <c:pt idx="350">
                  <c:v>0.65</c:v>
                </c:pt>
                <c:pt idx="351">
                  <c:v>0.64900000000000002</c:v>
                </c:pt>
                <c:pt idx="352">
                  <c:v>0.64800000000000002</c:v>
                </c:pt>
                <c:pt idx="353">
                  <c:v>0.64700000000000002</c:v>
                </c:pt>
                <c:pt idx="354">
                  <c:v>0.64600000000000002</c:v>
                </c:pt>
                <c:pt idx="355">
                  <c:v>0.64500000000000002</c:v>
                </c:pt>
                <c:pt idx="356">
                  <c:v>0.64400000000000002</c:v>
                </c:pt>
                <c:pt idx="357">
                  <c:v>0.64300000000000002</c:v>
                </c:pt>
                <c:pt idx="358">
                  <c:v>0.64200000000000002</c:v>
                </c:pt>
                <c:pt idx="359">
                  <c:v>0.64100000000000001</c:v>
                </c:pt>
                <c:pt idx="360">
                  <c:v>0.64</c:v>
                </c:pt>
                <c:pt idx="361">
                  <c:v>0.63900000000000001</c:v>
                </c:pt>
                <c:pt idx="362">
                  <c:v>0.63800000000000001</c:v>
                </c:pt>
                <c:pt idx="363">
                  <c:v>0.63700000000000001</c:v>
                </c:pt>
                <c:pt idx="364">
                  <c:v>0.63600000000000001</c:v>
                </c:pt>
                <c:pt idx="365">
                  <c:v>0.63500000000000001</c:v>
                </c:pt>
                <c:pt idx="366">
                  <c:v>0.63400000000000001</c:v>
                </c:pt>
                <c:pt idx="367">
                  <c:v>0.63300000000000001</c:v>
                </c:pt>
                <c:pt idx="368">
                  <c:v>0.63200000000000001</c:v>
                </c:pt>
                <c:pt idx="369">
                  <c:v>0.63100000000000001</c:v>
                </c:pt>
                <c:pt idx="370">
                  <c:v>0.63</c:v>
                </c:pt>
                <c:pt idx="371">
                  <c:v>0.629</c:v>
                </c:pt>
                <c:pt idx="372">
                  <c:v>0.628</c:v>
                </c:pt>
                <c:pt idx="373">
                  <c:v>0.627</c:v>
                </c:pt>
                <c:pt idx="374">
                  <c:v>0.626</c:v>
                </c:pt>
                <c:pt idx="375">
                  <c:v>0.625</c:v>
                </c:pt>
                <c:pt idx="376">
                  <c:v>0.624</c:v>
                </c:pt>
                <c:pt idx="377">
                  <c:v>0.623</c:v>
                </c:pt>
                <c:pt idx="378">
                  <c:v>0.622</c:v>
                </c:pt>
                <c:pt idx="379">
                  <c:v>0.621</c:v>
                </c:pt>
                <c:pt idx="380">
                  <c:v>0.62</c:v>
                </c:pt>
                <c:pt idx="381">
                  <c:v>0.61899999999999999</c:v>
                </c:pt>
                <c:pt idx="382">
                  <c:v>0.61799999999999999</c:v>
                </c:pt>
                <c:pt idx="383">
                  <c:v>0.61699999999999999</c:v>
                </c:pt>
                <c:pt idx="384">
                  <c:v>0.61599999999999999</c:v>
                </c:pt>
                <c:pt idx="385">
                  <c:v>0.61499999999999999</c:v>
                </c:pt>
                <c:pt idx="386">
                  <c:v>0.61399999999999999</c:v>
                </c:pt>
                <c:pt idx="387">
                  <c:v>0.61299999999999999</c:v>
                </c:pt>
                <c:pt idx="388">
                  <c:v>0.61199999999999999</c:v>
                </c:pt>
                <c:pt idx="389">
                  <c:v>0.61099999999999999</c:v>
                </c:pt>
                <c:pt idx="390">
                  <c:v>0.61</c:v>
                </c:pt>
                <c:pt idx="391">
                  <c:v>0.60899999999999999</c:v>
                </c:pt>
                <c:pt idx="392">
                  <c:v>0.60799999999999998</c:v>
                </c:pt>
                <c:pt idx="393">
                  <c:v>0.60699999999999998</c:v>
                </c:pt>
                <c:pt idx="394">
                  <c:v>0.60599999999999998</c:v>
                </c:pt>
                <c:pt idx="395">
                  <c:v>0.60499999999999998</c:v>
                </c:pt>
                <c:pt idx="396">
                  <c:v>0.60399999999999998</c:v>
                </c:pt>
                <c:pt idx="397">
                  <c:v>0.60299999999999998</c:v>
                </c:pt>
                <c:pt idx="398">
                  <c:v>0.60199999999999998</c:v>
                </c:pt>
                <c:pt idx="399">
                  <c:v>0.60099999999999998</c:v>
                </c:pt>
                <c:pt idx="400">
                  <c:v>0.6</c:v>
                </c:pt>
                <c:pt idx="401">
                  <c:v>0.59899999999999998</c:v>
                </c:pt>
                <c:pt idx="402">
                  <c:v>0.59799999999999998</c:v>
                </c:pt>
                <c:pt idx="403">
                  <c:v>0.59699999999999998</c:v>
                </c:pt>
                <c:pt idx="404">
                  <c:v>0.59599999999999997</c:v>
                </c:pt>
                <c:pt idx="405">
                  <c:v>0.59499999999999997</c:v>
                </c:pt>
                <c:pt idx="406">
                  <c:v>0.59399999999999997</c:v>
                </c:pt>
                <c:pt idx="407">
                  <c:v>0.59299999999999997</c:v>
                </c:pt>
                <c:pt idx="408">
                  <c:v>0.59199999999999997</c:v>
                </c:pt>
                <c:pt idx="409">
                  <c:v>0.59099999999999997</c:v>
                </c:pt>
                <c:pt idx="410">
                  <c:v>0.59</c:v>
                </c:pt>
                <c:pt idx="411">
                  <c:v>0.58899999999999997</c:v>
                </c:pt>
                <c:pt idx="412">
                  <c:v>0.58799999999999997</c:v>
                </c:pt>
                <c:pt idx="413">
                  <c:v>0.58699999999999997</c:v>
                </c:pt>
                <c:pt idx="414">
                  <c:v>0.58599999999999997</c:v>
                </c:pt>
                <c:pt idx="415">
                  <c:v>0.58499999999999996</c:v>
                </c:pt>
                <c:pt idx="416">
                  <c:v>0.58399999999999996</c:v>
                </c:pt>
                <c:pt idx="417">
                  <c:v>0.58299999999999996</c:v>
                </c:pt>
                <c:pt idx="418">
                  <c:v>0.58199999999999996</c:v>
                </c:pt>
                <c:pt idx="419">
                  <c:v>0.58099999999999996</c:v>
                </c:pt>
                <c:pt idx="420">
                  <c:v>0.57999999999999996</c:v>
                </c:pt>
                <c:pt idx="421">
                  <c:v>0.57899999999999996</c:v>
                </c:pt>
                <c:pt idx="422">
                  <c:v>0.57799999999999996</c:v>
                </c:pt>
                <c:pt idx="423">
                  <c:v>0.57699999999999996</c:v>
                </c:pt>
                <c:pt idx="424">
                  <c:v>0.57599999999999996</c:v>
                </c:pt>
                <c:pt idx="425">
                  <c:v>0.57499999999999996</c:v>
                </c:pt>
                <c:pt idx="426">
                  <c:v>0.57399999999999995</c:v>
                </c:pt>
                <c:pt idx="427">
                  <c:v>0.57299999999999995</c:v>
                </c:pt>
                <c:pt idx="428">
                  <c:v>0.57199999999999995</c:v>
                </c:pt>
                <c:pt idx="429">
                  <c:v>0.57099999999999995</c:v>
                </c:pt>
                <c:pt idx="430">
                  <c:v>0.56999999999999995</c:v>
                </c:pt>
                <c:pt idx="431">
                  <c:v>0.56899999999999995</c:v>
                </c:pt>
                <c:pt idx="432">
                  <c:v>0.56799999999999995</c:v>
                </c:pt>
                <c:pt idx="433">
                  <c:v>0.56699999999999995</c:v>
                </c:pt>
                <c:pt idx="434">
                  <c:v>0.56599999999999995</c:v>
                </c:pt>
                <c:pt idx="435">
                  <c:v>0.56499999999999995</c:v>
                </c:pt>
                <c:pt idx="436">
                  <c:v>0.56399999999999995</c:v>
                </c:pt>
                <c:pt idx="437">
                  <c:v>0.56299999999999994</c:v>
                </c:pt>
                <c:pt idx="438">
                  <c:v>0.56200000000000006</c:v>
                </c:pt>
                <c:pt idx="439">
                  <c:v>0.56100000000000005</c:v>
                </c:pt>
                <c:pt idx="440">
                  <c:v>0.56000000000000005</c:v>
                </c:pt>
                <c:pt idx="441">
                  <c:v>0.55900000000000005</c:v>
                </c:pt>
                <c:pt idx="442">
                  <c:v>0.55800000000000005</c:v>
                </c:pt>
                <c:pt idx="443">
                  <c:v>0.55700000000000005</c:v>
                </c:pt>
                <c:pt idx="444">
                  <c:v>0.55600000000000005</c:v>
                </c:pt>
                <c:pt idx="445">
                  <c:v>0.55500000000000005</c:v>
                </c:pt>
                <c:pt idx="446">
                  <c:v>0.55400000000000005</c:v>
                </c:pt>
                <c:pt idx="447">
                  <c:v>0.55300000000000005</c:v>
                </c:pt>
                <c:pt idx="448">
                  <c:v>0.55200000000000005</c:v>
                </c:pt>
                <c:pt idx="449">
                  <c:v>0.55100000000000005</c:v>
                </c:pt>
                <c:pt idx="450">
                  <c:v>0.55000000000000004</c:v>
                </c:pt>
                <c:pt idx="451">
                  <c:v>0.54900000000000004</c:v>
                </c:pt>
                <c:pt idx="452">
                  <c:v>0.54800000000000004</c:v>
                </c:pt>
                <c:pt idx="453">
                  <c:v>0.54700000000000004</c:v>
                </c:pt>
                <c:pt idx="454">
                  <c:v>0.54600000000000004</c:v>
                </c:pt>
                <c:pt idx="455">
                  <c:v>0.54500000000000004</c:v>
                </c:pt>
                <c:pt idx="456">
                  <c:v>0.54400000000000004</c:v>
                </c:pt>
                <c:pt idx="457">
                  <c:v>0.54300000000000004</c:v>
                </c:pt>
                <c:pt idx="458">
                  <c:v>0.54200000000000004</c:v>
                </c:pt>
                <c:pt idx="459">
                  <c:v>0.54100000000000004</c:v>
                </c:pt>
                <c:pt idx="460">
                  <c:v>0.54</c:v>
                </c:pt>
                <c:pt idx="461">
                  <c:v>0.53900000000000003</c:v>
                </c:pt>
                <c:pt idx="462">
                  <c:v>0.53800000000000003</c:v>
                </c:pt>
                <c:pt idx="463">
                  <c:v>0.53700000000000003</c:v>
                </c:pt>
                <c:pt idx="464">
                  <c:v>0.53600000000000003</c:v>
                </c:pt>
                <c:pt idx="465">
                  <c:v>0.53500000000000003</c:v>
                </c:pt>
                <c:pt idx="466">
                  <c:v>0.53400000000000003</c:v>
                </c:pt>
                <c:pt idx="467">
                  <c:v>0.53300000000000003</c:v>
                </c:pt>
                <c:pt idx="468">
                  <c:v>0.53200000000000003</c:v>
                </c:pt>
                <c:pt idx="469">
                  <c:v>0.53100000000000003</c:v>
                </c:pt>
                <c:pt idx="470">
                  <c:v>0.53</c:v>
                </c:pt>
                <c:pt idx="471">
                  <c:v>0.52900000000000003</c:v>
                </c:pt>
                <c:pt idx="472">
                  <c:v>0.52800000000000002</c:v>
                </c:pt>
                <c:pt idx="473">
                  <c:v>0.52700000000000002</c:v>
                </c:pt>
                <c:pt idx="474">
                  <c:v>0.52600000000000002</c:v>
                </c:pt>
                <c:pt idx="475">
                  <c:v>0.52500000000000002</c:v>
                </c:pt>
                <c:pt idx="476">
                  <c:v>0.52400000000000002</c:v>
                </c:pt>
                <c:pt idx="477">
                  <c:v>0.52300000000000002</c:v>
                </c:pt>
                <c:pt idx="478">
                  <c:v>0.52200000000000002</c:v>
                </c:pt>
                <c:pt idx="479">
                  <c:v>0.52100000000000002</c:v>
                </c:pt>
                <c:pt idx="480">
                  <c:v>0.52</c:v>
                </c:pt>
                <c:pt idx="481">
                  <c:v>0.51900000000000002</c:v>
                </c:pt>
                <c:pt idx="482">
                  <c:v>0.51800000000000002</c:v>
                </c:pt>
                <c:pt idx="483">
                  <c:v>0.51700000000000002</c:v>
                </c:pt>
                <c:pt idx="484">
                  <c:v>0.51600000000000001</c:v>
                </c:pt>
                <c:pt idx="485">
                  <c:v>0.51500000000000001</c:v>
                </c:pt>
                <c:pt idx="486">
                  <c:v>0.51400000000000001</c:v>
                </c:pt>
                <c:pt idx="487">
                  <c:v>0.51300000000000001</c:v>
                </c:pt>
                <c:pt idx="488">
                  <c:v>0.51200000000000001</c:v>
                </c:pt>
                <c:pt idx="489">
                  <c:v>0.51100000000000001</c:v>
                </c:pt>
                <c:pt idx="490">
                  <c:v>0.51</c:v>
                </c:pt>
                <c:pt idx="491">
                  <c:v>0.50900000000000001</c:v>
                </c:pt>
                <c:pt idx="492">
                  <c:v>0.50800000000000001</c:v>
                </c:pt>
                <c:pt idx="493">
                  <c:v>0.50700000000000001</c:v>
                </c:pt>
                <c:pt idx="494">
                  <c:v>0.50600000000000001</c:v>
                </c:pt>
                <c:pt idx="495">
                  <c:v>0.505</c:v>
                </c:pt>
                <c:pt idx="496">
                  <c:v>0.504</c:v>
                </c:pt>
                <c:pt idx="497">
                  <c:v>0.503</c:v>
                </c:pt>
                <c:pt idx="498">
                  <c:v>0.502</c:v>
                </c:pt>
                <c:pt idx="499">
                  <c:v>0.501</c:v>
                </c:pt>
                <c:pt idx="500">
                  <c:v>0.5</c:v>
                </c:pt>
                <c:pt idx="501">
                  <c:v>0.499</c:v>
                </c:pt>
                <c:pt idx="502">
                  <c:v>0.498</c:v>
                </c:pt>
                <c:pt idx="503">
                  <c:v>0.497</c:v>
                </c:pt>
                <c:pt idx="504">
                  <c:v>0.496</c:v>
                </c:pt>
                <c:pt idx="505">
                  <c:v>0.495</c:v>
                </c:pt>
                <c:pt idx="506">
                  <c:v>0.49399999999999999</c:v>
                </c:pt>
                <c:pt idx="507">
                  <c:v>0.49299999999999999</c:v>
                </c:pt>
                <c:pt idx="508">
                  <c:v>0.49199999999999999</c:v>
                </c:pt>
                <c:pt idx="509">
                  <c:v>0.49099999999999999</c:v>
                </c:pt>
                <c:pt idx="510">
                  <c:v>0.49</c:v>
                </c:pt>
                <c:pt idx="511">
                  <c:v>0.48899999999999999</c:v>
                </c:pt>
                <c:pt idx="512">
                  <c:v>0.48799999999999999</c:v>
                </c:pt>
                <c:pt idx="513">
                  <c:v>0.48699999999999999</c:v>
                </c:pt>
                <c:pt idx="514">
                  <c:v>0.48599999999999999</c:v>
                </c:pt>
                <c:pt idx="515">
                  <c:v>0.48499999999999999</c:v>
                </c:pt>
                <c:pt idx="516">
                  <c:v>0.48399999999999999</c:v>
                </c:pt>
                <c:pt idx="517">
                  <c:v>0.48299999999999998</c:v>
                </c:pt>
                <c:pt idx="518">
                  <c:v>0.48199999999999998</c:v>
                </c:pt>
                <c:pt idx="519">
                  <c:v>0.48099999999999998</c:v>
                </c:pt>
                <c:pt idx="520">
                  <c:v>0.48</c:v>
                </c:pt>
                <c:pt idx="521">
                  <c:v>0.47899999999999998</c:v>
                </c:pt>
                <c:pt idx="522">
                  <c:v>0.47799999999999998</c:v>
                </c:pt>
                <c:pt idx="523">
                  <c:v>0.47699999999999998</c:v>
                </c:pt>
                <c:pt idx="524">
                  <c:v>0.47599999999999998</c:v>
                </c:pt>
                <c:pt idx="525">
                  <c:v>0.47499999999999998</c:v>
                </c:pt>
                <c:pt idx="526">
                  <c:v>0.47399999999999998</c:v>
                </c:pt>
                <c:pt idx="527">
                  <c:v>0.47299999999999998</c:v>
                </c:pt>
                <c:pt idx="528">
                  <c:v>0.47199999999999998</c:v>
                </c:pt>
                <c:pt idx="529">
                  <c:v>0.47099999999999997</c:v>
                </c:pt>
                <c:pt idx="530">
                  <c:v>0.47</c:v>
                </c:pt>
                <c:pt idx="531">
                  <c:v>0.46899999999999997</c:v>
                </c:pt>
                <c:pt idx="532">
                  <c:v>0.46800000000000003</c:v>
                </c:pt>
                <c:pt idx="533">
                  <c:v>0.46700000000000003</c:v>
                </c:pt>
                <c:pt idx="534">
                  <c:v>0.46600000000000003</c:v>
                </c:pt>
                <c:pt idx="535">
                  <c:v>0.46500000000000002</c:v>
                </c:pt>
                <c:pt idx="536">
                  <c:v>0.46400000000000002</c:v>
                </c:pt>
                <c:pt idx="537">
                  <c:v>0.46300000000000002</c:v>
                </c:pt>
                <c:pt idx="538">
                  <c:v>0.46200000000000002</c:v>
                </c:pt>
                <c:pt idx="539">
                  <c:v>0.46100000000000002</c:v>
                </c:pt>
                <c:pt idx="540">
                  <c:v>0.46</c:v>
                </c:pt>
                <c:pt idx="541">
                  <c:v>0.45900000000000002</c:v>
                </c:pt>
                <c:pt idx="542">
                  <c:v>0.45800000000000002</c:v>
                </c:pt>
                <c:pt idx="543">
                  <c:v>0.45700000000000002</c:v>
                </c:pt>
                <c:pt idx="544">
                  <c:v>0.45600000000000002</c:v>
                </c:pt>
                <c:pt idx="545">
                  <c:v>0.45500000000000002</c:v>
                </c:pt>
                <c:pt idx="546">
                  <c:v>0.45400000000000001</c:v>
                </c:pt>
                <c:pt idx="547">
                  <c:v>0.45300000000000001</c:v>
                </c:pt>
                <c:pt idx="548">
                  <c:v>0.45200000000000001</c:v>
                </c:pt>
                <c:pt idx="549">
                  <c:v>0.45100000000000001</c:v>
                </c:pt>
                <c:pt idx="550">
                  <c:v>0.45</c:v>
                </c:pt>
                <c:pt idx="551">
                  <c:v>0.44900000000000001</c:v>
                </c:pt>
                <c:pt idx="552">
                  <c:v>0.44800000000000001</c:v>
                </c:pt>
                <c:pt idx="553">
                  <c:v>0.44700000000000001</c:v>
                </c:pt>
                <c:pt idx="554">
                  <c:v>0.44600000000000001</c:v>
                </c:pt>
                <c:pt idx="555">
                  <c:v>0.44500000000000001</c:v>
                </c:pt>
                <c:pt idx="556">
                  <c:v>0.44400000000000001</c:v>
                </c:pt>
                <c:pt idx="557">
                  <c:v>0.443</c:v>
                </c:pt>
                <c:pt idx="558">
                  <c:v>0.442</c:v>
                </c:pt>
                <c:pt idx="559">
                  <c:v>0.441</c:v>
                </c:pt>
                <c:pt idx="560">
                  <c:v>0.44</c:v>
                </c:pt>
                <c:pt idx="561">
                  <c:v>0.439</c:v>
                </c:pt>
                <c:pt idx="562">
                  <c:v>0.438</c:v>
                </c:pt>
                <c:pt idx="563">
                  <c:v>0.437</c:v>
                </c:pt>
                <c:pt idx="564">
                  <c:v>0.436</c:v>
                </c:pt>
                <c:pt idx="565">
                  <c:v>0.435</c:v>
                </c:pt>
                <c:pt idx="566">
                  <c:v>0.434</c:v>
                </c:pt>
                <c:pt idx="567">
                  <c:v>0.433</c:v>
                </c:pt>
                <c:pt idx="568">
                  <c:v>0.432</c:v>
                </c:pt>
                <c:pt idx="569">
                  <c:v>0.43099999999999999</c:v>
                </c:pt>
                <c:pt idx="570">
                  <c:v>0.43</c:v>
                </c:pt>
                <c:pt idx="571">
                  <c:v>0.42899999999999999</c:v>
                </c:pt>
                <c:pt idx="572">
                  <c:v>0.42799999999999999</c:v>
                </c:pt>
                <c:pt idx="573">
                  <c:v>0.42699999999999999</c:v>
                </c:pt>
                <c:pt idx="574">
                  <c:v>0.42599999999999999</c:v>
                </c:pt>
                <c:pt idx="575">
                  <c:v>0.42499999999999999</c:v>
                </c:pt>
                <c:pt idx="576">
                  <c:v>0.42399999999999999</c:v>
                </c:pt>
                <c:pt idx="577">
                  <c:v>0.42299999999999999</c:v>
                </c:pt>
                <c:pt idx="578">
                  <c:v>0.42199999999999999</c:v>
                </c:pt>
                <c:pt idx="579">
                  <c:v>0.42099999999999999</c:v>
                </c:pt>
                <c:pt idx="580">
                  <c:v>0.42</c:v>
                </c:pt>
                <c:pt idx="581">
                  <c:v>0.41899999999999998</c:v>
                </c:pt>
                <c:pt idx="582">
                  <c:v>0.41799999999999998</c:v>
                </c:pt>
                <c:pt idx="583">
                  <c:v>0.41699999999999998</c:v>
                </c:pt>
                <c:pt idx="584">
                  <c:v>0.41599999999999998</c:v>
                </c:pt>
                <c:pt idx="585">
                  <c:v>0.41499999999999998</c:v>
                </c:pt>
                <c:pt idx="586">
                  <c:v>0.41399999999999998</c:v>
                </c:pt>
                <c:pt idx="587">
                  <c:v>0.41299999999999998</c:v>
                </c:pt>
                <c:pt idx="588">
                  <c:v>0.41199999999999998</c:v>
                </c:pt>
                <c:pt idx="589">
                  <c:v>0.41099999999999998</c:v>
                </c:pt>
                <c:pt idx="590">
                  <c:v>0.41</c:v>
                </c:pt>
                <c:pt idx="591">
                  <c:v>0.40899999999999997</c:v>
                </c:pt>
                <c:pt idx="592">
                  <c:v>0.40799999999999997</c:v>
                </c:pt>
                <c:pt idx="593">
                  <c:v>0.40699999999999997</c:v>
                </c:pt>
                <c:pt idx="594">
                  <c:v>0.40600000000000003</c:v>
                </c:pt>
                <c:pt idx="595">
                  <c:v>0.40500000000000003</c:v>
                </c:pt>
                <c:pt idx="596">
                  <c:v>0.40400000000000003</c:v>
                </c:pt>
                <c:pt idx="597">
                  <c:v>0.40300000000000002</c:v>
                </c:pt>
                <c:pt idx="598">
                  <c:v>0.40200000000000002</c:v>
                </c:pt>
                <c:pt idx="599">
                  <c:v>0.40100000000000002</c:v>
                </c:pt>
                <c:pt idx="600">
                  <c:v>0.4</c:v>
                </c:pt>
                <c:pt idx="601">
                  <c:v>0.39900000000000002</c:v>
                </c:pt>
                <c:pt idx="602">
                  <c:v>0.39800000000000002</c:v>
                </c:pt>
                <c:pt idx="603">
                  <c:v>0.39700000000000002</c:v>
                </c:pt>
                <c:pt idx="604">
                  <c:v>0.39600000000000002</c:v>
                </c:pt>
                <c:pt idx="605">
                  <c:v>0.39500000000000002</c:v>
                </c:pt>
                <c:pt idx="606">
                  <c:v>0.39400000000000002</c:v>
                </c:pt>
                <c:pt idx="607">
                  <c:v>0.39300000000000002</c:v>
                </c:pt>
                <c:pt idx="608">
                  <c:v>0.39200000000000002</c:v>
                </c:pt>
                <c:pt idx="609">
                  <c:v>0.39100000000000001</c:v>
                </c:pt>
                <c:pt idx="610">
                  <c:v>0.39</c:v>
                </c:pt>
                <c:pt idx="611">
                  <c:v>0.38900000000000001</c:v>
                </c:pt>
                <c:pt idx="612">
                  <c:v>0.38800000000000001</c:v>
                </c:pt>
                <c:pt idx="613">
                  <c:v>0.38700000000000001</c:v>
                </c:pt>
                <c:pt idx="614">
                  <c:v>0.38600000000000001</c:v>
                </c:pt>
                <c:pt idx="615">
                  <c:v>0.38500000000000001</c:v>
                </c:pt>
                <c:pt idx="616">
                  <c:v>0.38400000000000001</c:v>
                </c:pt>
                <c:pt idx="617">
                  <c:v>0.38300000000000001</c:v>
                </c:pt>
                <c:pt idx="618">
                  <c:v>0.38200000000000001</c:v>
                </c:pt>
                <c:pt idx="619">
                  <c:v>0.38100000000000001</c:v>
                </c:pt>
                <c:pt idx="620">
                  <c:v>0.38</c:v>
                </c:pt>
                <c:pt idx="621">
                  <c:v>0.379</c:v>
                </c:pt>
                <c:pt idx="622">
                  <c:v>0.378</c:v>
                </c:pt>
                <c:pt idx="623">
                  <c:v>0.377</c:v>
                </c:pt>
                <c:pt idx="624">
                  <c:v>0.376</c:v>
                </c:pt>
                <c:pt idx="625">
                  <c:v>0.375</c:v>
                </c:pt>
                <c:pt idx="626">
                  <c:v>0.374</c:v>
                </c:pt>
                <c:pt idx="627">
                  <c:v>0.373</c:v>
                </c:pt>
                <c:pt idx="628">
                  <c:v>0.372</c:v>
                </c:pt>
                <c:pt idx="629">
                  <c:v>0.371</c:v>
                </c:pt>
                <c:pt idx="630">
                  <c:v>0.37</c:v>
                </c:pt>
                <c:pt idx="631">
                  <c:v>0.36899999999999999</c:v>
                </c:pt>
                <c:pt idx="632">
                  <c:v>0.36799999999999999</c:v>
                </c:pt>
                <c:pt idx="633">
                  <c:v>0.36699999999999999</c:v>
                </c:pt>
                <c:pt idx="634">
                  <c:v>0.36599999999999999</c:v>
                </c:pt>
                <c:pt idx="635">
                  <c:v>0.36499999999999999</c:v>
                </c:pt>
                <c:pt idx="636">
                  <c:v>0.36399999999999999</c:v>
                </c:pt>
                <c:pt idx="637">
                  <c:v>0.36299999999999999</c:v>
                </c:pt>
                <c:pt idx="638">
                  <c:v>0.36199999999999999</c:v>
                </c:pt>
                <c:pt idx="639">
                  <c:v>0.36099999999999999</c:v>
                </c:pt>
                <c:pt idx="640">
                  <c:v>0.36</c:v>
                </c:pt>
                <c:pt idx="641">
                  <c:v>0.35899999999999999</c:v>
                </c:pt>
                <c:pt idx="642">
                  <c:v>0.35799999999999998</c:v>
                </c:pt>
                <c:pt idx="643">
                  <c:v>0.35699999999999998</c:v>
                </c:pt>
                <c:pt idx="644">
                  <c:v>0.35599999999999998</c:v>
                </c:pt>
                <c:pt idx="645">
                  <c:v>0.35499999999999998</c:v>
                </c:pt>
                <c:pt idx="646">
                  <c:v>0.35399999999999998</c:v>
                </c:pt>
                <c:pt idx="647">
                  <c:v>0.35299999999999998</c:v>
                </c:pt>
                <c:pt idx="648">
                  <c:v>0.35199999999999998</c:v>
                </c:pt>
                <c:pt idx="649">
                  <c:v>0.35099999999999998</c:v>
                </c:pt>
                <c:pt idx="650">
                  <c:v>0.35</c:v>
                </c:pt>
                <c:pt idx="651">
                  <c:v>0.34899999999999998</c:v>
                </c:pt>
                <c:pt idx="652">
                  <c:v>0.34799999999999998</c:v>
                </c:pt>
                <c:pt idx="653">
                  <c:v>0.34699999999999998</c:v>
                </c:pt>
                <c:pt idx="654">
                  <c:v>0.34599999999999997</c:v>
                </c:pt>
                <c:pt idx="655">
                  <c:v>0.34499999999999997</c:v>
                </c:pt>
                <c:pt idx="656">
                  <c:v>0.34399999999999997</c:v>
                </c:pt>
                <c:pt idx="657">
                  <c:v>0.34300000000000003</c:v>
                </c:pt>
                <c:pt idx="658">
                  <c:v>0.34200000000000003</c:v>
                </c:pt>
                <c:pt idx="659">
                  <c:v>0.34100000000000003</c:v>
                </c:pt>
                <c:pt idx="660">
                  <c:v>0.34</c:v>
                </c:pt>
                <c:pt idx="661">
                  <c:v>0.33900000000000002</c:v>
                </c:pt>
                <c:pt idx="662">
                  <c:v>0.33800000000000002</c:v>
                </c:pt>
                <c:pt idx="663">
                  <c:v>0.33700000000000002</c:v>
                </c:pt>
                <c:pt idx="664">
                  <c:v>0.33600000000000002</c:v>
                </c:pt>
                <c:pt idx="665">
                  <c:v>0.33500000000000002</c:v>
                </c:pt>
                <c:pt idx="666">
                  <c:v>0.33400000000000002</c:v>
                </c:pt>
                <c:pt idx="667">
                  <c:v>0.33300000000000002</c:v>
                </c:pt>
                <c:pt idx="668">
                  <c:v>0.33200000000000002</c:v>
                </c:pt>
                <c:pt idx="669">
                  <c:v>0.33100000000000002</c:v>
                </c:pt>
                <c:pt idx="670">
                  <c:v>0.33</c:v>
                </c:pt>
                <c:pt idx="671">
                  <c:v>0.32900000000000001</c:v>
                </c:pt>
                <c:pt idx="672">
                  <c:v>0.32800000000000001</c:v>
                </c:pt>
                <c:pt idx="673">
                  <c:v>0.32700000000000001</c:v>
                </c:pt>
                <c:pt idx="674">
                  <c:v>0.32600000000000001</c:v>
                </c:pt>
                <c:pt idx="675">
                  <c:v>0.32500000000000001</c:v>
                </c:pt>
                <c:pt idx="676">
                  <c:v>0.32400000000000001</c:v>
                </c:pt>
                <c:pt idx="677">
                  <c:v>0.32300000000000001</c:v>
                </c:pt>
                <c:pt idx="678">
                  <c:v>0.32200000000000001</c:v>
                </c:pt>
                <c:pt idx="679">
                  <c:v>0.32100000000000001</c:v>
                </c:pt>
                <c:pt idx="680">
                  <c:v>0.32</c:v>
                </c:pt>
                <c:pt idx="681">
                  <c:v>0.31900000000000001</c:v>
                </c:pt>
                <c:pt idx="682">
                  <c:v>0.318</c:v>
                </c:pt>
                <c:pt idx="683">
                  <c:v>0.317</c:v>
                </c:pt>
                <c:pt idx="684">
                  <c:v>0.316</c:v>
                </c:pt>
                <c:pt idx="685">
                  <c:v>0.315</c:v>
                </c:pt>
                <c:pt idx="686">
                  <c:v>0.314</c:v>
                </c:pt>
                <c:pt idx="687">
                  <c:v>0.313</c:v>
                </c:pt>
                <c:pt idx="688">
                  <c:v>0.312</c:v>
                </c:pt>
                <c:pt idx="689">
                  <c:v>0.311</c:v>
                </c:pt>
                <c:pt idx="690">
                  <c:v>0.31</c:v>
                </c:pt>
                <c:pt idx="691">
                  <c:v>0.309</c:v>
                </c:pt>
                <c:pt idx="692">
                  <c:v>0.308</c:v>
                </c:pt>
                <c:pt idx="693">
                  <c:v>0.307</c:v>
                </c:pt>
                <c:pt idx="694">
                  <c:v>0.30599999999999999</c:v>
                </c:pt>
                <c:pt idx="695">
                  <c:v>0.30499999999999999</c:v>
                </c:pt>
                <c:pt idx="696">
                  <c:v>0.30399999999999999</c:v>
                </c:pt>
                <c:pt idx="697">
                  <c:v>0.30299999999999999</c:v>
                </c:pt>
                <c:pt idx="698">
                  <c:v>0.30199999999999999</c:v>
                </c:pt>
                <c:pt idx="699">
                  <c:v>0.30099999999999999</c:v>
                </c:pt>
                <c:pt idx="700">
                  <c:v>0.3</c:v>
                </c:pt>
                <c:pt idx="701">
                  <c:v>0.29899999999999999</c:v>
                </c:pt>
                <c:pt idx="702">
                  <c:v>0.29799999999999999</c:v>
                </c:pt>
                <c:pt idx="703">
                  <c:v>0.29699999999999999</c:v>
                </c:pt>
                <c:pt idx="704">
                  <c:v>0.29599999999999999</c:v>
                </c:pt>
                <c:pt idx="705">
                  <c:v>0.29499999999999998</c:v>
                </c:pt>
                <c:pt idx="706">
                  <c:v>0.29399999999999998</c:v>
                </c:pt>
                <c:pt idx="707">
                  <c:v>0.29299999999999998</c:v>
                </c:pt>
                <c:pt idx="708">
                  <c:v>0.29199999999999998</c:v>
                </c:pt>
                <c:pt idx="709">
                  <c:v>0.29099999999999998</c:v>
                </c:pt>
                <c:pt idx="710">
                  <c:v>0.28999999999999998</c:v>
                </c:pt>
                <c:pt idx="711">
                  <c:v>0.28899999999999998</c:v>
                </c:pt>
                <c:pt idx="712">
                  <c:v>0.28799999999999998</c:v>
                </c:pt>
                <c:pt idx="713">
                  <c:v>0.28699999999999998</c:v>
                </c:pt>
                <c:pt idx="714">
                  <c:v>0.28599999999999998</c:v>
                </c:pt>
                <c:pt idx="715">
                  <c:v>0.28499999999999998</c:v>
                </c:pt>
                <c:pt idx="716">
                  <c:v>0.28399999999999997</c:v>
                </c:pt>
                <c:pt idx="717">
                  <c:v>0.28299999999999997</c:v>
                </c:pt>
                <c:pt idx="718">
                  <c:v>0.28199999999999997</c:v>
                </c:pt>
                <c:pt idx="719">
                  <c:v>0.28100000000000003</c:v>
                </c:pt>
                <c:pt idx="720">
                  <c:v>0.28000000000000003</c:v>
                </c:pt>
                <c:pt idx="721">
                  <c:v>0.27900000000000003</c:v>
                </c:pt>
                <c:pt idx="722">
                  <c:v>0.27800000000000002</c:v>
                </c:pt>
                <c:pt idx="723">
                  <c:v>0.27700000000000002</c:v>
                </c:pt>
                <c:pt idx="724">
                  <c:v>0.27600000000000002</c:v>
                </c:pt>
                <c:pt idx="725">
                  <c:v>0.27500000000000002</c:v>
                </c:pt>
                <c:pt idx="726">
                  <c:v>0.27400000000000002</c:v>
                </c:pt>
                <c:pt idx="727">
                  <c:v>0.27300000000000002</c:v>
                </c:pt>
                <c:pt idx="728">
                  <c:v>0.27200000000000002</c:v>
                </c:pt>
                <c:pt idx="729">
                  <c:v>0.27100000000000002</c:v>
                </c:pt>
                <c:pt idx="730">
                  <c:v>0.27</c:v>
                </c:pt>
                <c:pt idx="731">
                  <c:v>0.26900000000000002</c:v>
                </c:pt>
                <c:pt idx="732">
                  <c:v>0.26800000000000002</c:v>
                </c:pt>
                <c:pt idx="733">
                  <c:v>0.26700000000000002</c:v>
                </c:pt>
                <c:pt idx="734">
                  <c:v>0.26600000000000001</c:v>
                </c:pt>
                <c:pt idx="735">
                  <c:v>0.26500000000000001</c:v>
                </c:pt>
                <c:pt idx="736">
                  <c:v>0.26400000000000001</c:v>
                </c:pt>
                <c:pt idx="737">
                  <c:v>0.26300000000000001</c:v>
                </c:pt>
                <c:pt idx="738">
                  <c:v>0.26200000000000001</c:v>
                </c:pt>
                <c:pt idx="739">
                  <c:v>0.26100000000000001</c:v>
                </c:pt>
                <c:pt idx="740">
                  <c:v>0.26</c:v>
                </c:pt>
                <c:pt idx="741">
                  <c:v>0.25900000000000001</c:v>
                </c:pt>
                <c:pt idx="742">
                  <c:v>0.25800000000000001</c:v>
                </c:pt>
                <c:pt idx="743">
                  <c:v>0.25700000000000001</c:v>
                </c:pt>
                <c:pt idx="744">
                  <c:v>0.25600000000000001</c:v>
                </c:pt>
                <c:pt idx="745">
                  <c:v>0.255</c:v>
                </c:pt>
                <c:pt idx="746">
                  <c:v>0.254</c:v>
                </c:pt>
                <c:pt idx="747">
                  <c:v>0.253</c:v>
                </c:pt>
                <c:pt idx="748">
                  <c:v>0.252</c:v>
                </c:pt>
                <c:pt idx="749">
                  <c:v>0.251</c:v>
                </c:pt>
                <c:pt idx="750">
                  <c:v>0.25</c:v>
                </c:pt>
                <c:pt idx="751">
                  <c:v>0.249</c:v>
                </c:pt>
                <c:pt idx="752">
                  <c:v>0.248</c:v>
                </c:pt>
                <c:pt idx="753">
                  <c:v>0.247</c:v>
                </c:pt>
                <c:pt idx="754">
                  <c:v>0.246</c:v>
                </c:pt>
                <c:pt idx="755">
                  <c:v>0.245</c:v>
                </c:pt>
                <c:pt idx="756">
                  <c:v>0.24399999999999999</c:v>
                </c:pt>
                <c:pt idx="757">
                  <c:v>0.24299999999999999</c:v>
                </c:pt>
                <c:pt idx="758">
                  <c:v>0.24199999999999999</c:v>
                </c:pt>
                <c:pt idx="759">
                  <c:v>0.24099999999999999</c:v>
                </c:pt>
                <c:pt idx="760">
                  <c:v>0.24</c:v>
                </c:pt>
                <c:pt idx="761">
                  <c:v>0.23899999999999999</c:v>
                </c:pt>
                <c:pt idx="762">
                  <c:v>0.23799999999999999</c:v>
                </c:pt>
                <c:pt idx="763">
                  <c:v>0.23699999999999999</c:v>
                </c:pt>
                <c:pt idx="764">
                  <c:v>0.23599999999999999</c:v>
                </c:pt>
                <c:pt idx="765">
                  <c:v>0.23499999999999999</c:v>
                </c:pt>
                <c:pt idx="766">
                  <c:v>0.23400000000000001</c:v>
                </c:pt>
                <c:pt idx="767">
                  <c:v>0.23300000000000001</c:v>
                </c:pt>
                <c:pt idx="768">
                  <c:v>0.23200000000000001</c:v>
                </c:pt>
                <c:pt idx="769">
                  <c:v>0.23100000000000001</c:v>
                </c:pt>
                <c:pt idx="770">
                  <c:v>0.23</c:v>
                </c:pt>
                <c:pt idx="771">
                  <c:v>0.22900000000000001</c:v>
                </c:pt>
                <c:pt idx="772">
                  <c:v>0.22800000000000001</c:v>
                </c:pt>
                <c:pt idx="773">
                  <c:v>0.22700000000000001</c:v>
                </c:pt>
                <c:pt idx="774">
                  <c:v>0.22600000000000001</c:v>
                </c:pt>
                <c:pt idx="775">
                  <c:v>0.22500000000000001</c:v>
                </c:pt>
                <c:pt idx="776">
                  <c:v>0.224</c:v>
                </c:pt>
                <c:pt idx="777">
                  <c:v>0.223</c:v>
                </c:pt>
                <c:pt idx="778">
                  <c:v>0.222</c:v>
                </c:pt>
                <c:pt idx="779">
                  <c:v>0.221</c:v>
                </c:pt>
                <c:pt idx="780">
                  <c:v>0.22</c:v>
                </c:pt>
                <c:pt idx="781">
                  <c:v>0.219</c:v>
                </c:pt>
                <c:pt idx="782">
                  <c:v>0.218</c:v>
                </c:pt>
                <c:pt idx="783">
                  <c:v>0.217</c:v>
                </c:pt>
                <c:pt idx="784">
                  <c:v>0.216</c:v>
                </c:pt>
                <c:pt idx="785">
                  <c:v>0.215</c:v>
                </c:pt>
                <c:pt idx="786">
                  <c:v>0.214</c:v>
                </c:pt>
                <c:pt idx="787">
                  <c:v>0.21299999999999999</c:v>
                </c:pt>
                <c:pt idx="788">
                  <c:v>0.21199999999999999</c:v>
                </c:pt>
                <c:pt idx="789">
                  <c:v>0.21099999999999999</c:v>
                </c:pt>
                <c:pt idx="790">
                  <c:v>0.21</c:v>
                </c:pt>
                <c:pt idx="791">
                  <c:v>0.20899999999999999</c:v>
                </c:pt>
                <c:pt idx="792">
                  <c:v>0.20799999999999999</c:v>
                </c:pt>
                <c:pt idx="793">
                  <c:v>0.20699999999999999</c:v>
                </c:pt>
                <c:pt idx="794">
                  <c:v>0.20599999999999999</c:v>
                </c:pt>
                <c:pt idx="795">
                  <c:v>0.20499999999999999</c:v>
                </c:pt>
                <c:pt idx="796">
                  <c:v>0.20399999999999999</c:v>
                </c:pt>
                <c:pt idx="797">
                  <c:v>0.20300000000000001</c:v>
                </c:pt>
                <c:pt idx="798">
                  <c:v>0.20200000000000001</c:v>
                </c:pt>
                <c:pt idx="799">
                  <c:v>0.20100000000000001</c:v>
                </c:pt>
                <c:pt idx="800">
                  <c:v>0.2</c:v>
                </c:pt>
                <c:pt idx="801">
                  <c:v>0.19900000000000001</c:v>
                </c:pt>
                <c:pt idx="802">
                  <c:v>0.19800000000000001</c:v>
                </c:pt>
                <c:pt idx="803">
                  <c:v>0.19700000000000001</c:v>
                </c:pt>
                <c:pt idx="804">
                  <c:v>0.19600000000000001</c:v>
                </c:pt>
                <c:pt idx="805">
                  <c:v>0.19500000000000001</c:v>
                </c:pt>
                <c:pt idx="806">
                  <c:v>0.19400000000000001</c:v>
                </c:pt>
                <c:pt idx="807">
                  <c:v>0.193</c:v>
                </c:pt>
                <c:pt idx="808">
                  <c:v>0.192</c:v>
                </c:pt>
                <c:pt idx="809">
                  <c:v>0.191</c:v>
                </c:pt>
                <c:pt idx="810">
                  <c:v>0.19</c:v>
                </c:pt>
                <c:pt idx="811">
                  <c:v>0.189</c:v>
                </c:pt>
                <c:pt idx="812">
                  <c:v>0.188</c:v>
                </c:pt>
                <c:pt idx="813">
                  <c:v>0.187</c:v>
                </c:pt>
                <c:pt idx="814">
                  <c:v>0.186</c:v>
                </c:pt>
                <c:pt idx="815">
                  <c:v>0.185</c:v>
                </c:pt>
                <c:pt idx="816">
                  <c:v>0.184</c:v>
                </c:pt>
                <c:pt idx="817">
                  <c:v>0.183</c:v>
                </c:pt>
                <c:pt idx="818">
                  <c:v>0.182</c:v>
                </c:pt>
                <c:pt idx="819">
                  <c:v>0.18099999999999999</c:v>
                </c:pt>
                <c:pt idx="820">
                  <c:v>0.18</c:v>
                </c:pt>
                <c:pt idx="821">
                  <c:v>0.17899999999999999</c:v>
                </c:pt>
                <c:pt idx="822">
                  <c:v>0.17799999999999999</c:v>
                </c:pt>
                <c:pt idx="823">
                  <c:v>0.17699999999999999</c:v>
                </c:pt>
                <c:pt idx="824">
                  <c:v>0.17599999999999999</c:v>
                </c:pt>
                <c:pt idx="825">
                  <c:v>0.17499999999999999</c:v>
                </c:pt>
                <c:pt idx="826">
                  <c:v>0.17399999999999999</c:v>
                </c:pt>
                <c:pt idx="827">
                  <c:v>0.17299999999999999</c:v>
                </c:pt>
                <c:pt idx="828">
                  <c:v>0.17199999999999999</c:v>
                </c:pt>
                <c:pt idx="829">
                  <c:v>0.17100000000000001</c:v>
                </c:pt>
                <c:pt idx="830">
                  <c:v>0.17</c:v>
                </c:pt>
                <c:pt idx="831">
                  <c:v>0.16900000000000001</c:v>
                </c:pt>
                <c:pt idx="832">
                  <c:v>0.16800000000000001</c:v>
                </c:pt>
                <c:pt idx="833">
                  <c:v>0.16700000000000001</c:v>
                </c:pt>
                <c:pt idx="834">
                  <c:v>0.16600000000000001</c:v>
                </c:pt>
                <c:pt idx="835">
                  <c:v>0.16500000000000001</c:v>
                </c:pt>
                <c:pt idx="836">
                  <c:v>0.16400000000000001</c:v>
                </c:pt>
                <c:pt idx="837">
                  <c:v>0.16300000000000001</c:v>
                </c:pt>
                <c:pt idx="838">
                  <c:v>0.16200000000000001</c:v>
                </c:pt>
                <c:pt idx="839">
                  <c:v>0.161</c:v>
                </c:pt>
                <c:pt idx="840">
                  <c:v>0.16</c:v>
                </c:pt>
                <c:pt idx="841">
                  <c:v>0.159</c:v>
                </c:pt>
                <c:pt idx="842">
                  <c:v>0.158</c:v>
                </c:pt>
                <c:pt idx="843">
                  <c:v>0.157</c:v>
                </c:pt>
                <c:pt idx="844">
                  <c:v>0.156</c:v>
                </c:pt>
                <c:pt idx="845">
                  <c:v>0.155</c:v>
                </c:pt>
                <c:pt idx="846">
                  <c:v>0.154</c:v>
                </c:pt>
                <c:pt idx="847">
                  <c:v>0.153</c:v>
                </c:pt>
                <c:pt idx="848">
                  <c:v>0.152</c:v>
                </c:pt>
                <c:pt idx="849">
                  <c:v>0.151</c:v>
                </c:pt>
                <c:pt idx="850">
                  <c:v>0.15</c:v>
                </c:pt>
                <c:pt idx="851">
                  <c:v>0.14899999999999999</c:v>
                </c:pt>
                <c:pt idx="852">
                  <c:v>0.14799999999999999</c:v>
                </c:pt>
                <c:pt idx="853">
                  <c:v>0.14699999999999999</c:v>
                </c:pt>
                <c:pt idx="854">
                  <c:v>0.14599999999999999</c:v>
                </c:pt>
                <c:pt idx="855">
                  <c:v>0.14499999999999999</c:v>
                </c:pt>
                <c:pt idx="856">
                  <c:v>0.14399999999999999</c:v>
                </c:pt>
                <c:pt idx="857">
                  <c:v>0.14299999999999999</c:v>
                </c:pt>
                <c:pt idx="858">
                  <c:v>0.14199999999999999</c:v>
                </c:pt>
                <c:pt idx="859">
                  <c:v>0.14099999999999999</c:v>
                </c:pt>
                <c:pt idx="860">
                  <c:v>0.14000000000000001</c:v>
                </c:pt>
                <c:pt idx="861">
                  <c:v>0.13900000000000001</c:v>
                </c:pt>
                <c:pt idx="862">
                  <c:v>0.13800000000000001</c:v>
                </c:pt>
                <c:pt idx="863">
                  <c:v>0.13700000000000001</c:v>
                </c:pt>
                <c:pt idx="864">
                  <c:v>0.13600000000000001</c:v>
                </c:pt>
                <c:pt idx="865">
                  <c:v>0.13500000000000001</c:v>
                </c:pt>
                <c:pt idx="866">
                  <c:v>0.13400000000000001</c:v>
                </c:pt>
                <c:pt idx="867">
                  <c:v>0.13300000000000001</c:v>
                </c:pt>
                <c:pt idx="868">
                  <c:v>0.13200000000000001</c:v>
                </c:pt>
                <c:pt idx="869">
                  <c:v>0.13100000000000001</c:v>
                </c:pt>
                <c:pt idx="870">
                  <c:v>0.13</c:v>
                </c:pt>
                <c:pt idx="871">
                  <c:v>0.129</c:v>
                </c:pt>
                <c:pt idx="872">
                  <c:v>0.128</c:v>
                </c:pt>
                <c:pt idx="873">
                  <c:v>0.127</c:v>
                </c:pt>
                <c:pt idx="874">
                  <c:v>0.126</c:v>
                </c:pt>
                <c:pt idx="875">
                  <c:v>0.125</c:v>
                </c:pt>
                <c:pt idx="876">
                  <c:v>0.124</c:v>
                </c:pt>
                <c:pt idx="877">
                  <c:v>0.123</c:v>
                </c:pt>
                <c:pt idx="878">
                  <c:v>0.122</c:v>
                </c:pt>
                <c:pt idx="879">
                  <c:v>0.121</c:v>
                </c:pt>
                <c:pt idx="880">
                  <c:v>0.12</c:v>
                </c:pt>
                <c:pt idx="881">
                  <c:v>0.11899999999999999</c:v>
                </c:pt>
                <c:pt idx="882">
                  <c:v>0.11799999999999999</c:v>
                </c:pt>
                <c:pt idx="883">
                  <c:v>0.11700000000000001</c:v>
                </c:pt>
                <c:pt idx="884">
                  <c:v>0.11600000000000001</c:v>
                </c:pt>
                <c:pt idx="885">
                  <c:v>0.115</c:v>
                </c:pt>
                <c:pt idx="886">
                  <c:v>0.114</c:v>
                </c:pt>
                <c:pt idx="887">
                  <c:v>0.113</c:v>
                </c:pt>
                <c:pt idx="888">
                  <c:v>0.112</c:v>
                </c:pt>
                <c:pt idx="889">
                  <c:v>0.111</c:v>
                </c:pt>
                <c:pt idx="890">
                  <c:v>0.11</c:v>
                </c:pt>
                <c:pt idx="891">
                  <c:v>0.109</c:v>
                </c:pt>
                <c:pt idx="892">
                  <c:v>0.108</c:v>
                </c:pt>
                <c:pt idx="893">
                  <c:v>0.107</c:v>
                </c:pt>
                <c:pt idx="894">
                  <c:v>0.106</c:v>
                </c:pt>
                <c:pt idx="895">
                  <c:v>0.105</c:v>
                </c:pt>
                <c:pt idx="896">
                  <c:v>0.104</c:v>
                </c:pt>
                <c:pt idx="897">
                  <c:v>0.10299999999999999</c:v>
                </c:pt>
                <c:pt idx="898">
                  <c:v>0.10199999999999999</c:v>
                </c:pt>
                <c:pt idx="899">
                  <c:v>0.10100000000000001</c:v>
                </c:pt>
                <c:pt idx="900">
                  <c:v>0.1</c:v>
                </c:pt>
                <c:pt idx="901">
                  <c:v>9.9000000000000005E-2</c:v>
                </c:pt>
                <c:pt idx="902">
                  <c:v>9.8000000000000004E-2</c:v>
                </c:pt>
                <c:pt idx="903">
                  <c:v>9.7000000000000003E-2</c:v>
                </c:pt>
                <c:pt idx="904">
                  <c:v>9.6000000000000002E-2</c:v>
                </c:pt>
                <c:pt idx="905">
                  <c:v>9.5000000000000001E-2</c:v>
                </c:pt>
                <c:pt idx="906">
                  <c:v>9.4E-2</c:v>
                </c:pt>
                <c:pt idx="907">
                  <c:v>9.2999999999999999E-2</c:v>
                </c:pt>
                <c:pt idx="908">
                  <c:v>9.1999999999999998E-2</c:v>
                </c:pt>
                <c:pt idx="909">
                  <c:v>9.0999999999999998E-2</c:v>
                </c:pt>
                <c:pt idx="910">
                  <c:v>0.09</c:v>
                </c:pt>
                <c:pt idx="911">
                  <c:v>8.8999999999999996E-2</c:v>
                </c:pt>
                <c:pt idx="912">
                  <c:v>8.7999999999999995E-2</c:v>
                </c:pt>
                <c:pt idx="913">
                  <c:v>8.6999999999999994E-2</c:v>
                </c:pt>
                <c:pt idx="914">
                  <c:v>8.5999999999999993E-2</c:v>
                </c:pt>
                <c:pt idx="915">
                  <c:v>8.5000000000000006E-2</c:v>
                </c:pt>
                <c:pt idx="916">
                  <c:v>8.4000000000000005E-2</c:v>
                </c:pt>
                <c:pt idx="917">
                  <c:v>8.3000000000000004E-2</c:v>
                </c:pt>
                <c:pt idx="918">
                  <c:v>8.2000000000000003E-2</c:v>
                </c:pt>
                <c:pt idx="919">
                  <c:v>8.1000000000000003E-2</c:v>
                </c:pt>
                <c:pt idx="920">
                  <c:v>0.08</c:v>
                </c:pt>
                <c:pt idx="921">
                  <c:v>7.9000000000000001E-2</c:v>
                </c:pt>
                <c:pt idx="922">
                  <c:v>7.8E-2</c:v>
                </c:pt>
                <c:pt idx="923">
                  <c:v>7.6999999999999999E-2</c:v>
                </c:pt>
                <c:pt idx="924">
                  <c:v>7.5999999999999998E-2</c:v>
                </c:pt>
                <c:pt idx="925">
                  <c:v>7.4999999999999997E-2</c:v>
                </c:pt>
                <c:pt idx="926">
                  <c:v>7.3999999999999996E-2</c:v>
                </c:pt>
                <c:pt idx="927">
                  <c:v>7.2999999999999995E-2</c:v>
                </c:pt>
                <c:pt idx="928">
                  <c:v>7.1999999999999995E-2</c:v>
                </c:pt>
                <c:pt idx="929">
                  <c:v>7.0999999999999994E-2</c:v>
                </c:pt>
                <c:pt idx="930">
                  <c:v>7.0000000000000007E-2</c:v>
                </c:pt>
                <c:pt idx="931">
                  <c:v>6.9000000000000006E-2</c:v>
                </c:pt>
                <c:pt idx="932">
                  <c:v>6.8000000000000005E-2</c:v>
                </c:pt>
                <c:pt idx="933">
                  <c:v>6.7000000000000004E-2</c:v>
                </c:pt>
                <c:pt idx="934">
                  <c:v>6.6000000000000003E-2</c:v>
                </c:pt>
                <c:pt idx="935">
                  <c:v>6.5000000000000002E-2</c:v>
                </c:pt>
                <c:pt idx="936">
                  <c:v>6.4000000000000001E-2</c:v>
                </c:pt>
                <c:pt idx="937">
                  <c:v>6.3E-2</c:v>
                </c:pt>
                <c:pt idx="938">
                  <c:v>6.2E-2</c:v>
                </c:pt>
                <c:pt idx="939">
                  <c:v>6.0999999999999999E-2</c:v>
                </c:pt>
                <c:pt idx="940">
                  <c:v>0.06</c:v>
                </c:pt>
                <c:pt idx="941">
                  <c:v>5.8999999999999997E-2</c:v>
                </c:pt>
                <c:pt idx="942">
                  <c:v>5.8000000000000003E-2</c:v>
                </c:pt>
                <c:pt idx="943">
                  <c:v>5.7000000000000002E-2</c:v>
                </c:pt>
                <c:pt idx="944">
                  <c:v>5.6000000000000001E-2</c:v>
                </c:pt>
                <c:pt idx="945">
                  <c:v>5.5E-2</c:v>
                </c:pt>
                <c:pt idx="946">
                  <c:v>5.3999999999999999E-2</c:v>
                </c:pt>
                <c:pt idx="947">
                  <c:v>5.2999999999999999E-2</c:v>
                </c:pt>
                <c:pt idx="948">
                  <c:v>5.1999999999999998E-2</c:v>
                </c:pt>
                <c:pt idx="949">
                  <c:v>5.0999999999999997E-2</c:v>
                </c:pt>
                <c:pt idx="950">
                  <c:v>0.05</c:v>
                </c:pt>
                <c:pt idx="951">
                  <c:v>4.9000000000000002E-2</c:v>
                </c:pt>
                <c:pt idx="952">
                  <c:v>4.8000000000000001E-2</c:v>
                </c:pt>
                <c:pt idx="953">
                  <c:v>4.7E-2</c:v>
                </c:pt>
                <c:pt idx="954">
                  <c:v>4.5999999999999999E-2</c:v>
                </c:pt>
                <c:pt idx="955">
                  <c:v>4.4999999999999998E-2</c:v>
                </c:pt>
                <c:pt idx="956">
                  <c:v>4.3999999999999997E-2</c:v>
                </c:pt>
                <c:pt idx="957">
                  <c:v>4.2999999999999997E-2</c:v>
                </c:pt>
                <c:pt idx="958">
                  <c:v>4.2000000000000003E-2</c:v>
                </c:pt>
                <c:pt idx="959">
                  <c:v>4.1000000000000002E-2</c:v>
                </c:pt>
                <c:pt idx="960">
                  <c:v>0.04</c:v>
                </c:pt>
                <c:pt idx="961">
                  <c:v>3.9E-2</c:v>
                </c:pt>
                <c:pt idx="962">
                  <c:v>3.7999999999999999E-2</c:v>
                </c:pt>
                <c:pt idx="963">
                  <c:v>3.6999999999999998E-2</c:v>
                </c:pt>
                <c:pt idx="964">
                  <c:v>3.5999999999999997E-2</c:v>
                </c:pt>
                <c:pt idx="965">
                  <c:v>3.5000000000000003E-2</c:v>
                </c:pt>
                <c:pt idx="966">
                  <c:v>3.4000000000000002E-2</c:v>
                </c:pt>
                <c:pt idx="967">
                  <c:v>3.3000000000000002E-2</c:v>
                </c:pt>
                <c:pt idx="968">
                  <c:v>3.2000000000000001E-2</c:v>
                </c:pt>
                <c:pt idx="969">
                  <c:v>3.1E-2</c:v>
                </c:pt>
                <c:pt idx="970">
                  <c:v>0.03</c:v>
                </c:pt>
                <c:pt idx="971">
                  <c:v>2.9000000000000001E-2</c:v>
                </c:pt>
                <c:pt idx="972">
                  <c:v>2.8000000000000001E-2</c:v>
                </c:pt>
                <c:pt idx="973">
                  <c:v>2.7E-2</c:v>
                </c:pt>
                <c:pt idx="974">
                  <c:v>2.5999999999999999E-2</c:v>
                </c:pt>
                <c:pt idx="975">
                  <c:v>2.5000000000000001E-2</c:v>
                </c:pt>
                <c:pt idx="976">
                  <c:v>2.4E-2</c:v>
                </c:pt>
                <c:pt idx="977">
                  <c:v>2.3E-2</c:v>
                </c:pt>
                <c:pt idx="978">
                  <c:v>2.1999999999999999E-2</c:v>
                </c:pt>
                <c:pt idx="979">
                  <c:v>2.1000000000000001E-2</c:v>
                </c:pt>
                <c:pt idx="980">
                  <c:v>0.02</c:v>
                </c:pt>
                <c:pt idx="981">
                  <c:v>1.9E-2</c:v>
                </c:pt>
                <c:pt idx="982">
                  <c:v>1.7999999999999999E-2</c:v>
                </c:pt>
                <c:pt idx="983">
                  <c:v>1.7000000000000001E-2</c:v>
                </c:pt>
                <c:pt idx="984">
                  <c:v>1.6E-2</c:v>
                </c:pt>
                <c:pt idx="985">
                  <c:v>1.4999999999999999E-2</c:v>
                </c:pt>
                <c:pt idx="986">
                  <c:v>1.4E-2</c:v>
                </c:pt>
                <c:pt idx="987">
                  <c:v>1.2999999999999999E-2</c:v>
                </c:pt>
                <c:pt idx="988">
                  <c:v>1.2E-2</c:v>
                </c:pt>
                <c:pt idx="989">
                  <c:v>1.0999999999999999E-2</c:v>
                </c:pt>
                <c:pt idx="990">
                  <c:v>0.01</c:v>
                </c:pt>
                <c:pt idx="991">
                  <c:v>8.9999999999999993E-3</c:v>
                </c:pt>
                <c:pt idx="992">
                  <c:v>8.0000000000000002E-3</c:v>
                </c:pt>
                <c:pt idx="993">
                  <c:v>7.0000000000000001E-3</c:v>
                </c:pt>
                <c:pt idx="994">
                  <c:v>6.0000000000000001E-3</c:v>
                </c:pt>
                <c:pt idx="995">
                  <c:v>5.0000000000000001E-3</c:v>
                </c:pt>
                <c:pt idx="996">
                  <c:v>4.0000000000000001E-3</c:v>
                </c:pt>
                <c:pt idx="997">
                  <c:v>3.0000000000000001E-3</c:v>
                </c:pt>
                <c:pt idx="998">
                  <c:v>2E-3</c:v>
                </c:pt>
                <c:pt idx="999">
                  <c:v>1E-3</c:v>
                </c:pt>
                <c:pt idx="1000">
                  <c:v>0</c:v>
                </c:pt>
              </c:numCache>
            </c:numRef>
          </c:yVal>
          <c:smooth val="0"/>
          <c:extLst>
            <c:ext xmlns:c16="http://schemas.microsoft.com/office/drawing/2014/chart" uri="{C3380CC4-5D6E-409C-BE32-E72D297353CC}">
              <c16:uniqueId val="{00000002-C329-418B-AEEA-6EA600E2D5A7}"/>
            </c:ext>
          </c:extLst>
        </c:ser>
        <c:dLbls>
          <c:showLegendKey val="0"/>
          <c:showVal val="0"/>
          <c:showCatName val="0"/>
          <c:showSerName val="0"/>
          <c:showPercent val="0"/>
          <c:showBubbleSize val="0"/>
        </c:dLbls>
        <c:axId val="412679744"/>
        <c:axId val="412678176"/>
      </c:scatterChart>
      <c:valAx>
        <c:axId val="412679744"/>
        <c:scaling>
          <c:orientation val="minMax"/>
          <c:max val="144"/>
        </c:scaling>
        <c:delete val="0"/>
        <c:axPos val="b"/>
        <c:title>
          <c:tx>
            <c:rich>
              <a:bodyPr/>
              <a:lstStyle/>
              <a:p>
                <a:pPr>
                  <a:defRPr/>
                </a:pPr>
                <a:r>
                  <a:rPr lang="en-US"/>
                  <a:t>time</a:t>
                </a:r>
              </a:p>
            </c:rich>
          </c:tx>
          <c:overlay val="0"/>
        </c:title>
        <c:numFmt formatCode="0" sourceLinked="0"/>
        <c:majorTickMark val="out"/>
        <c:minorTickMark val="none"/>
        <c:tickLblPos val="nextTo"/>
        <c:crossAx val="412678176"/>
        <c:crosses val="autoZero"/>
        <c:crossBetween val="midCat"/>
        <c:majorUnit val="12"/>
      </c:valAx>
      <c:valAx>
        <c:axId val="412678176"/>
        <c:scaling>
          <c:orientation val="minMax"/>
          <c:max val="1"/>
        </c:scaling>
        <c:delete val="0"/>
        <c:axPos val="l"/>
        <c:numFmt formatCode="0%" sourceLinked="0"/>
        <c:majorTickMark val="out"/>
        <c:minorTickMark val="none"/>
        <c:tickLblPos val="nextTo"/>
        <c:crossAx val="412679744"/>
        <c:crosses val="autoZero"/>
        <c:crossBetween val="midCat"/>
        <c:majorUnit val="0.1"/>
      </c:valAx>
    </c:plotArea>
    <c:legend>
      <c:legendPos val="r"/>
      <c:layout>
        <c:manualLayout>
          <c:xMode val="edge"/>
          <c:yMode val="edge"/>
          <c:x val="0.68038823272090987"/>
          <c:y val="0.53646106736657917"/>
          <c:w val="0.22971335819864622"/>
          <c:h val="0.25115157480314959"/>
        </c:manualLayout>
      </c:layout>
      <c:overlay val="0"/>
    </c:legend>
    <c:plotVisOnly val="1"/>
    <c:dispBlanksAs val="gap"/>
    <c:showDLblsOverMax val="0"/>
  </c:chart>
  <c:spPr>
    <a:ln>
      <a:solidFill>
        <a:schemeClr val="tx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1159230096239"/>
          <c:y val="7.2109957593555235E-2"/>
          <c:w val="0.85965507436570432"/>
          <c:h val="0.82512031141217912"/>
        </c:manualLayout>
      </c:layout>
      <c:scatterChart>
        <c:scatterStyle val="lineMarker"/>
        <c:varyColors val="0"/>
        <c:ser>
          <c:idx val="1"/>
          <c:order val="0"/>
          <c:tx>
            <c:strRef>
              <c:f>tableAB3!$L$3</c:f>
              <c:strCache>
                <c:ptCount val="1"/>
                <c:pt idx="0">
                  <c:v>CS</c:v>
                </c:pt>
              </c:strCache>
            </c:strRef>
          </c:tx>
          <c:spPr>
            <a:ln w="19050" cap="rnd">
              <a:solidFill>
                <a:schemeClr val="accent2"/>
              </a:solidFill>
              <a:round/>
            </a:ln>
            <a:effectLst/>
          </c:spPr>
          <c:marker>
            <c:symbol val="none"/>
          </c:marker>
          <c:xVal>
            <c:numRef>
              <c:f>tableAB3!$B$4:$B$28</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tableAB3!$L$4:$L$28</c:f>
              <c:numCache>
                <c:formatCode>0.0%</c:formatCode>
                <c:ptCount val="25"/>
                <c:pt idx="0">
                  <c:v>0</c:v>
                </c:pt>
                <c:pt idx="1">
                  <c:v>0.126141488204006</c:v>
                </c:pt>
                <c:pt idx="2">
                  <c:v>0.24248428572817901</c:v>
                </c:pt>
                <c:pt idx="3">
                  <c:v>0.331348716903826</c:v>
                </c:pt>
                <c:pt idx="4">
                  <c:v>0.43365453730818798</c:v>
                </c:pt>
                <c:pt idx="5">
                  <c:v>0.48126236206474199</c:v>
                </c:pt>
                <c:pt idx="6">
                  <c:v>0.53017327147274995</c:v>
                </c:pt>
                <c:pt idx="7">
                  <c:v>0.58033502892744104</c:v>
                </c:pt>
                <c:pt idx="8">
                  <c:v>0.668949893901856</c:v>
                </c:pt>
                <c:pt idx="9">
                  <c:v>0.69878748864832096</c:v>
                </c:pt>
                <c:pt idx="10">
                  <c:v>0.73111468663665702</c:v>
                </c:pt>
                <c:pt idx="11">
                  <c:v>0.77035306232326395</c:v>
                </c:pt>
                <c:pt idx="12">
                  <c:v>0.79584019385031601</c:v>
                </c:pt>
                <c:pt idx="13">
                  <c:v>0.81858035243865102</c:v>
                </c:pt>
                <c:pt idx="14">
                  <c:v>0.85369383261181497</c:v>
                </c:pt>
                <c:pt idx="15">
                  <c:v>0.88539995310180297</c:v>
                </c:pt>
                <c:pt idx="16">
                  <c:v>0.899724958964078</c:v>
                </c:pt>
                <c:pt idx="17">
                  <c:v>0.91404996482635203</c:v>
                </c:pt>
                <c:pt idx="18">
                  <c:v>0.93983497537844696</c:v>
                </c:pt>
                <c:pt idx="19">
                  <c:v>0.93983497537844696</c:v>
                </c:pt>
                <c:pt idx="20">
                  <c:v>0.95186798030275699</c:v>
                </c:pt>
                <c:pt idx="21">
                  <c:v>0.95186798030275699</c:v>
                </c:pt>
                <c:pt idx="22">
                  <c:v>0.97593399015137905</c:v>
                </c:pt>
                <c:pt idx="23">
                  <c:v>0.97593399015137905</c:v>
                </c:pt>
                <c:pt idx="24">
                  <c:v>0.97593399015137905</c:v>
                </c:pt>
              </c:numCache>
            </c:numRef>
          </c:yVal>
          <c:smooth val="0"/>
          <c:extLst>
            <c:ext xmlns:c16="http://schemas.microsoft.com/office/drawing/2014/chart" uri="{C3380CC4-5D6E-409C-BE32-E72D297353CC}">
              <c16:uniqueId val="{00000000-1E1A-49A7-9508-A0F9A10CB3EC}"/>
            </c:ext>
          </c:extLst>
        </c:ser>
        <c:ser>
          <c:idx val="0"/>
          <c:order val="1"/>
          <c:tx>
            <c:strRef>
              <c:f>tableAB3!$H$3</c:f>
              <c:strCache>
                <c:ptCount val="1"/>
                <c:pt idx="0">
                  <c:v>vag</c:v>
                </c:pt>
              </c:strCache>
            </c:strRef>
          </c:tx>
          <c:spPr>
            <a:ln w="19050" cap="rnd">
              <a:solidFill>
                <a:schemeClr val="accent1"/>
              </a:solidFill>
              <a:round/>
            </a:ln>
            <a:effectLst/>
          </c:spPr>
          <c:marker>
            <c:symbol val="none"/>
          </c:marker>
          <c:xVal>
            <c:numRef>
              <c:f>tableAB3!$B$4:$B$28</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tableAB3!$H$4:$H$28</c:f>
              <c:numCache>
                <c:formatCode>0.0%</c:formatCode>
                <c:ptCount val="25"/>
                <c:pt idx="0">
                  <c:v>0</c:v>
                </c:pt>
                <c:pt idx="1">
                  <c:v>9.5963489127826998E-2</c:v>
                </c:pt>
                <c:pt idx="2">
                  <c:v>0.18681554930890901</c:v>
                </c:pt>
                <c:pt idx="3">
                  <c:v>0.25222606665052399</c:v>
                </c:pt>
                <c:pt idx="4">
                  <c:v>0.30784295836530001</c:v>
                </c:pt>
                <c:pt idx="5">
                  <c:v>0.36384026169085099</c:v>
                </c:pt>
                <c:pt idx="6">
                  <c:v>0.412549386312763</c:v>
                </c:pt>
                <c:pt idx="7">
                  <c:v>0.46624089347387698</c:v>
                </c:pt>
                <c:pt idx="8">
                  <c:v>0.51668947675079102</c:v>
                </c:pt>
                <c:pt idx="9">
                  <c:v>0.55513136091631599</c:v>
                </c:pt>
                <c:pt idx="10">
                  <c:v>0.57602742011441599</c:v>
                </c:pt>
                <c:pt idx="11">
                  <c:v>0.59938503456334102</c:v>
                </c:pt>
                <c:pt idx="12">
                  <c:v>0.63753884079540402</c:v>
                </c:pt>
                <c:pt idx="13">
                  <c:v>0.65825090703566702</c:v>
                </c:pt>
                <c:pt idx="14">
                  <c:v>0.65825090703566702</c:v>
                </c:pt>
                <c:pt idx="15">
                  <c:v>0.70331600273948003</c:v>
                </c:pt>
                <c:pt idx="16">
                  <c:v>0.72076800257833495</c:v>
                </c:pt>
                <c:pt idx="17">
                  <c:v>0.74403733569680697</c:v>
                </c:pt>
                <c:pt idx="18">
                  <c:v>0.76730666881527898</c:v>
                </c:pt>
                <c:pt idx="19">
                  <c:v>0.83379047772519899</c:v>
                </c:pt>
                <c:pt idx="20">
                  <c:v>0.83379047772519899</c:v>
                </c:pt>
                <c:pt idx="21">
                  <c:v>0.83379047772519899</c:v>
                </c:pt>
                <c:pt idx="22">
                  <c:v>0.91689523886259905</c:v>
                </c:pt>
                <c:pt idx="23">
                  <c:v>0.91689523886259905</c:v>
                </c:pt>
                <c:pt idx="24">
                  <c:v>0.91689523886259905</c:v>
                </c:pt>
              </c:numCache>
            </c:numRef>
          </c:yVal>
          <c:smooth val="0"/>
          <c:extLst>
            <c:ext xmlns:c16="http://schemas.microsoft.com/office/drawing/2014/chart" uri="{C3380CC4-5D6E-409C-BE32-E72D297353CC}">
              <c16:uniqueId val="{00000001-1E1A-49A7-9508-A0F9A10CB3EC}"/>
            </c:ext>
          </c:extLst>
        </c:ser>
        <c:dLbls>
          <c:showLegendKey val="0"/>
          <c:showVal val="0"/>
          <c:showCatName val="0"/>
          <c:showSerName val="0"/>
          <c:showPercent val="0"/>
          <c:showBubbleSize val="0"/>
        </c:dLbls>
        <c:axId val="412675432"/>
        <c:axId val="412677784"/>
      </c:scatterChart>
      <c:valAx>
        <c:axId val="412675432"/>
        <c:scaling>
          <c:orientation val="minMax"/>
          <c:max val="24"/>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677784"/>
        <c:crosses val="autoZero"/>
        <c:crossBetween val="midCat"/>
        <c:majorUnit val="2"/>
      </c:valAx>
      <c:valAx>
        <c:axId val="412677784"/>
        <c:scaling>
          <c:orientation val="minMax"/>
          <c:max val="1"/>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675432"/>
        <c:crosses val="autoZero"/>
        <c:crossBetween val="midCat"/>
      </c:valAx>
      <c:spPr>
        <a:noFill/>
        <a:ln>
          <a:noFill/>
        </a:ln>
        <a:effectLst/>
      </c:spPr>
    </c:plotArea>
    <c:legend>
      <c:legendPos val="r"/>
      <c:layout>
        <c:manualLayout>
          <c:xMode val="edge"/>
          <c:yMode val="edge"/>
          <c:x val="0.16001117915816082"/>
          <c:y val="8.9560177299024019E-2"/>
          <c:w val="0.11108838825702343"/>
          <c:h val="0.2071291180886445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7327209098862"/>
          <c:y val="4.6768987860892383E-2"/>
          <c:w val="0.85287729658792655"/>
          <c:h val="0.83373482611548555"/>
        </c:manualLayout>
      </c:layout>
      <c:scatterChart>
        <c:scatterStyle val="lineMarker"/>
        <c:varyColors val="0"/>
        <c:ser>
          <c:idx val="1"/>
          <c:order val="0"/>
          <c:tx>
            <c:strRef>
              <c:f>estsCR!$E$4</c:f>
              <c:strCache>
                <c:ptCount val="1"/>
                <c:pt idx="0">
                  <c:v>CS- no</c:v>
                </c:pt>
              </c:strCache>
            </c:strRef>
          </c:tx>
          <c:spPr>
            <a:ln w="19050" cap="rnd">
              <a:solidFill>
                <a:schemeClr val="accent2"/>
              </a:solidFill>
              <a:round/>
            </a:ln>
            <a:effectLst/>
          </c:spPr>
          <c:marker>
            <c:symbol val="none"/>
          </c:marker>
          <c:xVal>
            <c:numRef>
              <c:f>estsCR!$B$5:$B$29</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estsCR!$E$5:$E$29</c:f>
              <c:numCache>
                <c:formatCode>0.00%</c:formatCode>
                <c:ptCount val="25"/>
                <c:pt idx="0">
                  <c:v>0</c:v>
                </c:pt>
                <c:pt idx="1">
                  <c:v>0.12</c:v>
                </c:pt>
                <c:pt idx="2">
                  <c:v>0.22</c:v>
                </c:pt>
                <c:pt idx="3">
                  <c:v>0.28999999999999998</c:v>
                </c:pt>
                <c:pt idx="4">
                  <c:v>0.36399999999999999</c:v>
                </c:pt>
                <c:pt idx="5">
                  <c:v>0.39600000000000002</c:v>
                </c:pt>
                <c:pt idx="6">
                  <c:v>0.42599999999999999</c:v>
                </c:pt>
                <c:pt idx="7">
                  <c:v>0.45400000000000001</c:v>
                </c:pt>
                <c:pt idx="8">
                  <c:v>0.498</c:v>
                </c:pt>
                <c:pt idx="9">
                  <c:v>0.51200000000000001</c:v>
                </c:pt>
                <c:pt idx="10">
                  <c:v>0.52600000000000002</c:v>
                </c:pt>
                <c:pt idx="11">
                  <c:v>0.54200000000000004</c:v>
                </c:pt>
                <c:pt idx="12">
                  <c:v>0.55200000000000005</c:v>
                </c:pt>
                <c:pt idx="13">
                  <c:v>0.56000000000000005</c:v>
                </c:pt>
                <c:pt idx="14">
                  <c:v>0.57199999999999995</c:v>
                </c:pt>
                <c:pt idx="15">
                  <c:v>0.58199999999999996</c:v>
                </c:pt>
                <c:pt idx="16">
                  <c:v>0.58599999999999997</c:v>
                </c:pt>
                <c:pt idx="17">
                  <c:v>0.59</c:v>
                </c:pt>
                <c:pt idx="18">
                  <c:v>0.59599999999999997</c:v>
                </c:pt>
                <c:pt idx="19">
                  <c:v>0.59599999999999997</c:v>
                </c:pt>
                <c:pt idx="20">
                  <c:v>0.59799999999999998</c:v>
                </c:pt>
                <c:pt idx="21">
                  <c:v>0.59799999999999998</c:v>
                </c:pt>
                <c:pt idx="22">
                  <c:v>0.60199999999999998</c:v>
                </c:pt>
                <c:pt idx="23">
                  <c:v>0.60199999999999998</c:v>
                </c:pt>
                <c:pt idx="24">
                  <c:v>0.60199999999999998</c:v>
                </c:pt>
              </c:numCache>
            </c:numRef>
          </c:yVal>
          <c:smooth val="0"/>
          <c:extLst>
            <c:ext xmlns:c16="http://schemas.microsoft.com/office/drawing/2014/chart" uri="{C3380CC4-5D6E-409C-BE32-E72D297353CC}">
              <c16:uniqueId val="{00000000-4025-41DB-BFDC-D2FD55E57ABE}"/>
            </c:ext>
          </c:extLst>
        </c:ser>
        <c:ser>
          <c:idx val="0"/>
          <c:order val="1"/>
          <c:tx>
            <c:strRef>
              <c:f>estsCR!$C$4</c:f>
              <c:strCache>
                <c:ptCount val="1"/>
                <c:pt idx="0">
                  <c:v>vag - no</c:v>
                </c:pt>
              </c:strCache>
            </c:strRef>
          </c:tx>
          <c:spPr>
            <a:ln w="19050" cap="rnd">
              <a:solidFill>
                <a:schemeClr val="accent1"/>
              </a:solidFill>
              <a:round/>
            </a:ln>
            <a:effectLst/>
          </c:spPr>
          <c:marker>
            <c:symbol val="none"/>
          </c:marker>
          <c:xVal>
            <c:numRef>
              <c:f>estsCR!$B$5:$B$29</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estsCR!$C$5:$C$29</c:f>
              <c:numCache>
                <c:formatCode>0.00%</c:formatCode>
                <c:ptCount val="25"/>
                <c:pt idx="0">
                  <c:v>0</c:v>
                </c:pt>
                <c:pt idx="1">
                  <c:v>0.09</c:v>
                </c:pt>
                <c:pt idx="2">
                  <c:v>0.16400000000000001</c:v>
                </c:pt>
                <c:pt idx="3">
                  <c:v>0.21</c:v>
                </c:pt>
                <c:pt idx="4">
                  <c:v>0.24399999999999999</c:v>
                </c:pt>
                <c:pt idx="5">
                  <c:v>0.27400000000000002</c:v>
                </c:pt>
                <c:pt idx="6">
                  <c:v>0.29799999999999999</c:v>
                </c:pt>
                <c:pt idx="7">
                  <c:v>0.32200000000000001</c:v>
                </c:pt>
                <c:pt idx="8">
                  <c:v>0.34200000000000003</c:v>
                </c:pt>
                <c:pt idx="9">
                  <c:v>0.35399999999999998</c:v>
                </c:pt>
                <c:pt idx="10">
                  <c:v>0.36</c:v>
                </c:pt>
                <c:pt idx="11">
                  <c:v>0.36599999999999999</c:v>
                </c:pt>
                <c:pt idx="12">
                  <c:v>0.374</c:v>
                </c:pt>
                <c:pt idx="13">
                  <c:v>0.378</c:v>
                </c:pt>
                <c:pt idx="14">
                  <c:v>0.378</c:v>
                </c:pt>
                <c:pt idx="15">
                  <c:v>0.38400000000000001</c:v>
                </c:pt>
                <c:pt idx="16">
                  <c:v>0.38600000000000001</c:v>
                </c:pt>
                <c:pt idx="17">
                  <c:v>0.38800000000000001</c:v>
                </c:pt>
                <c:pt idx="18">
                  <c:v>0.39</c:v>
                </c:pt>
                <c:pt idx="19">
                  <c:v>0.39400000000000002</c:v>
                </c:pt>
                <c:pt idx="20">
                  <c:v>0.39400000000000002</c:v>
                </c:pt>
                <c:pt idx="21">
                  <c:v>0.39400000000000002</c:v>
                </c:pt>
                <c:pt idx="22">
                  <c:v>0.39600000000000002</c:v>
                </c:pt>
                <c:pt idx="23">
                  <c:v>0.39600000000000002</c:v>
                </c:pt>
                <c:pt idx="24">
                  <c:v>0.39600000000000002</c:v>
                </c:pt>
              </c:numCache>
            </c:numRef>
          </c:yVal>
          <c:smooth val="0"/>
          <c:extLst>
            <c:ext xmlns:c16="http://schemas.microsoft.com/office/drawing/2014/chart" uri="{C3380CC4-5D6E-409C-BE32-E72D297353CC}">
              <c16:uniqueId val="{00000001-4025-41DB-BFDC-D2FD55E57ABE}"/>
            </c:ext>
          </c:extLst>
        </c:ser>
        <c:dLbls>
          <c:showLegendKey val="0"/>
          <c:showVal val="0"/>
          <c:showCatName val="0"/>
          <c:showSerName val="0"/>
          <c:showPercent val="0"/>
          <c:showBubbleSize val="0"/>
        </c:dLbls>
        <c:axId val="412678568"/>
        <c:axId val="412678960"/>
      </c:scatterChart>
      <c:valAx>
        <c:axId val="412678568"/>
        <c:scaling>
          <c:orientation val="minMax"/>
          <c:max val="24"/>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hours to delivery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678960"/>
        <c:crosses val="autoZero"/>
        <c:crossBetween val="midCat"/>
        <c:majorUnit val="2"/>
      </c:valAx>
      <c:valAx>
        <c:axId val="412678960"/>
        <c:scaling>
          <c:orientation val="minMax"/>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678568"/>
        <c:crosses val="autoZero"/>
        <c:crossBetween val="midCat"/>
      </c:valAx>
      <c:spPr>
        <a:noFill/>
        <a:ln>
          <a:noFill/>
        </a:ln>
        <a:effectLst/>
      </c:spPr>
    </c:plotArea>
    <c:legend>
      <c:legendPos val="r"/>
      <c:layout>
        <c:manualLayout>
          <c:xMode val="edge"/>
          <c:yMode val="edge"/>
          <c:x val="0.66969378827646542"/>
          <c:y val="0.57225648877223678"/>
          <c:w val="0.15283707592106544"/>
          <c:h val="0.2552093585958005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Overall</a:t>
            </a:r>
            <a:r>
              <a:rPr lang="en-US" baseline="0"/>
              <a:t> </a:t>
            </a:r>
            <a:r>
              <a:rPr lang="en-US"/>
              <a:t>Survival- Chung </a:t>
            </a:r>
          </a:p>
        </c:rich>
      </c:tx>
      <c:overlay val="0"/>
    </c:title>
    <c:autoTitleDeleted val="0"/>
    <c:plotArea>
      <c:layout>
        <c:manualLayout>
          <c:layoutTarget val="inner"/>
          <c:xMode val="edge"/>
          <c:yMode val="edge"/>
          <c:x val="0.12703018372703412"/>
          <c:y val="0.12535906969962085"/>
          <c:w val="0.82833092738407699"/>
          <c:h val="0.71984493119769377"/>
        </c:manualLayout>
      </c:layout>
      <c:scatterChart>
        <c:scatterStyle val="lineMarker"/>
        <c:varyColors val="0"/>
        <c:ser>
          <c:idx val="0"/>
          <c:order val="0"/>
          <c:tx>
            <c:strRef>
              <c:f>'[chang overall survival-n=95.xlsx]Untitled 2'!$B$1</c:f>
              <c:strCache>
                <c:ptCount val="1"/>
                <c:pt idx="0">
                  <c:v>Survival</c:v>
                </c:pt>
              </c:strCache>
            </c:strRef>
          </c:tx>
          <c:marker>
            <c:symbol val="none"/>
          </c:marker>
          <c:xVal>
            <c:numRef>
              <c:f>'[chang overall survival-n=95.xlsx]Untitled 2'!$A$2:$A$95</c:f>
              <c:numCache>
                <c:formatCode>General</c:formatCode>
                <c:ptCount val="94"/>
                <c:pt idx="0">
                  <c:v>0</c:v>
                </c:pt>
                <c:pt idx="1">
                  <c:v>0</c:v>
                </c:pt>
                <c:pt idx="2">
                  <c:v>0.43</c:v>
                </c:pt>
                <c:pt idx="3">
                  <c:v>0.46</c:v>
                </c:pt>
                <c:pt idx="4">
                  <c:v>0.66</c:v>
                </c:pt>
                <c:pt idx="5">
                  <c:v>0.85</c:v>
                </c:pt>
                <c:pt idx="6">
                  <c:v>1.05</c:v>
                </c:pt>
                <c:pt idx="7">
                  <c:v>1.1200000000000001</c:v>
                </c:pt>
                <c:pt idx="8">
                  <c:v>1.35</c:v>
                </c:pt>
                <c:pt idx="9">
                  <c:v>1.45</c:v>
                </c:pt>
                <c:pt idx="10">
                  <c:v>1.68</c:v>
                </c:pt>
                <c:pt idx="11">
                  <c:v>1.71</c:v>
                </c:pt>
                <c:pt idx="12">
                  <c:v>1.91</c:v>
                </c:pt>
                <c:pt idx="13">
                  <c:v>2.5299999999999998</c:v>
                </c:pt>
                <c:pt idx="14">
                  <c:v>2.73</c:v>
                </c:pt>
                <c:pt idx="15">
                  <c:v>4.4400000000000004</c:v>
                </c:pt>
                <c:pt idx="16">
                  <c:v>4.7300000000000004</c:v>
                </c:pt>
                <c:pt idx="17">
                  <c:v>5.03</c:v>
                </c:pt>
                <c:pt idx="18">
                  <c:v>5.16</c:v>
                </c:pt>
                <c:pt idx="19">
                  <c:v>5.26</c:v>
                </c:pt>
                <c:pt idx="20">
                  <c:v>5.72</c:v>
                </c:pt>
                <c:pt idx="21">
                  <c:v>5.79</c:v>
                </c:pt>
                <c:pt idx="22">
                  <c:v>5.88</c:v>
                </c:pt>
                <c:pt idx="23">
                  <c:v>6.08</c:v>
                </c:pt>
                <c:pt idx="24">
                  <c:v>6.12</c:v>
                </c:pt>
                <c:pt idx="25">
                  <c:v>6.28</c:v>
                </c:pt>
                <c:pt idx="26">
                  <c:v>6.67</c:v>
                </c:pt>
                <c:pt idx="27">
                  <c:v>6.94</c:v>
                </c:pt>
                <c:pt idx="28">
                  <c:v>7.79</c:v>
                </c:pt>
                <c:pt idx="29">
                  <c:v>8.0500000000000007</c:v>
                </c:pt>
                <c:pt idx="30">
                  <c:v>9.57</c:v>
                </c:pt>
                <c:pt idx="31">
                  <c:v>10.45</c:v>
                </c:pt>
                <c:pt idx="32">
                  <c:v>10.62</c:v>
                </c:pt>
                <c:pt idx="33">
                  <c:v>11.08</c:v>
                </c:pt>
                <c:pt idx="34">
                  <c:v>11.41</c:v>
                </c:pt>
                <c:pt idx="35">
                  <c:v>11.87</c:v>
                </c:pt>
                <c:pt idx="36">
                  <c:v>12</c:v>
                </c:pt>
                <c:pt idx="37">
                  <c:v>12.16</c:v>
                </c:pt>
                <c:pt idx="38">
                  <c:v>12.89</c:v>
                </c:pt>
                <c:pt idx="39">
                  <c:v>12.92</c:v>
                </c:pt>
                <c:pt idx="40">
                  <c:v>13.58</c:v>
                </c:pt>
                <c:pt idx="41">
                  <c:v>14.2</c:v>
                </c:pt>
                <c:pt idx="42">
                  <c:v>14.3</c:v>
                </c:pt>
                <c:pt idx="43">
                  <c:v>14.76</c:v>
                </c:pt>
                <c:pt idx="44">
                  <c:v>14.89</c:v>
                </c:pt>
                <c:pt idx="45">
                  <c:v>15.19</c:v>
                </c:pt>
                <c:pt idx="46">
                  <c:v>15.52</c:v>
                </c:pt>
                <c:pt idx="47">
                  <c:v>15.78</c:v>
                </c:pt>
                <c:pt idx="48">
                  <c:v>16.670000000000002</c:v>
                </c:pt>
                <c:pt idx="49">
                  <c:v>17.03</c:v>
                </c:pt>
                <c:pt idx="50">
                  <c:v>17.23</c:v>
                </c:pt>
                <c:pt idx="51">
                  <c:v>18.28</c:v>
                </c:pt>
                <c:pt idx="52">
                  <c:v>18.61</c:v>
                </c:pt>
                <c:pt idx="53">
                  <c:v>18.899999999999999</c:v>
                </c:pt>
                <c:pt idx="54">
                  <c:v>19.36</c:v>
                </c:pt>
                <c:pt idx="55">
                  <c:v>19.86</c:v>
                </c:pt>
                <c:pt idx="56">
                  <c:v>19.989999999999998</c:v>
                </c:pt>
                <c:pt idx="57">
                  <c:v>21.14</c:v>
                </c:pt>
                <c:pt idx="58">
                  <c:v>21.24</c:v>
                </c:pt>
                <c:pt idx="59">
                  <c:v>23.57</c:v>
                </c:pt>
                <c:pt idx="60">
                  <c:v>23.87</c:v>
                </c:pt>
                <c:pt idx="61">
                  <c:v>26.37</c:v>
                </c:pt>
                <c:pt idx="62">
                  <c:v>26.96</c:v>
                </c:pt>
                <c:pt idx="63">
                  <c:v>29.59</c:v>
                </c:pt>
                <c:pt idx="64">
                  <c:v>30.71</c:v>
                </c:pt>
                <c:pt idx="65">
                  <c:v>31.1</c:v>
                </c:pt>
                <c:pt idx="66">
                  <c:v>32.380000000000003</c:v>
                </c:pt>
                <c:pt idx="67">
                  <c:v>33.24</c:v>
                </c:pt>
                <c:pt idx="68">
                  <c:v>34.68</c:v>
                </c:pt>
                <c:pt idx="69">
                  <c:v>34.75</c:v>
                </c:pt>
                <c:pt idx="70">
                  <c:v>35.57</c:v>
                </c:pt>
                <c:pt idx="71">
                  <c:v>36.03</c:v>
                </c:pt>
                <c:pt idx="72">
                  <c:v>39.75</c:v>
                </c:pt>
                <c:pt idx="73">
                  <c:v>41.19</c:v>
                </c:pt>
                <c:pt idx="74">
                  <c:v>43.76</c:v>
                </c:pt>
                <c:pt idx="75">
                  <c:v>43.82</c:v>
                </c:pt>
                <c:pt idx="76">
                  <c:v>45.37</c:v>
                </c:pt>
                <c:pt idx="77">
                  <c:v>46.85</c:v>
                </c:pt>
                <c:pt idx="78">
                  <c:v>48.56</c:v>
                </c:pt>
                <c:pt idx="79">
                  <c:v>49.48</c:v>
                </c:pt>
                <c:pt idx="80">
                  <c:v>50.04</c:v>
                </c:pt>
                <c:pt idx="81">
                  <c:v>51.91</c:v>
                </c:pt>
                <c:pt idx="82">
                  <c:v>53.65</c:v>
                </c:pt>
                <c:pt idx="83">
                  <c:v>55.82</c:v>
                </c:pt>
                <c:pt idx="84">
                  <c:v>58.03</c:v>
                </c:pt>
                <c:pt idx="85">
                  <c:v>58.92</c:v>
                </c:pt>
                <c:pt idx="86">
                  <c:v>60.1</c:v>
                </c:pt>
                <c:pt idx="87">
                  <c:v>60.49</c:v>
                </c:pt>
                <c:pt idx="88">
                  <c:v>60.59</c:v>
                </c:pt>
                <c:pt idx="89">
                  <c:v>61.35</c:v>
                </c:pt>
                <c:pt idx="90">
                  <c:v>63.98</c:v>
                </c:pt>
                <c:pt idx="91">
                  <c:v>65.290000000000006</c:v>
                </c:pt>
                <c:pt idx="92">
                  <c:v>65.36</c:v>
                </c:pt>
                <c:pt idx="93">
                  <c:v>66.58</c:v>
                </c:pt>
              </c:numCache>
            </c:numRef>
          </c:xVal>
          <c:yVal>
            <c:numRef>
              <c:f>'[chang overall survival-n=95.xlsx]Untitled 2'!$B$2:$B$95</c:f>
              <c:numCache>
                <c:formatCode>0.0%</c:formatCode>
                <c:ptCount val="94"/>
                <c:pt idx="0">
                  <c:v>1</c:v>
                </c:pt>
                <c:pt idx="1">
                  <c:v>0.98947368421100002</c:v>
                </c:pt>
                <c:pt idx="2">
                  <c:v>0.97883418222999996</c:v>
                </c:pt>
                <c:pt idx="3">
                  <c:v>0.97883418222999996</c:v>
                </c:pt>
                <c:pt idx="4">
                  <c:v>0.97883418222999996</c:v>
                </c:pt>
                <c:pt idx="5">
                  <c:v>0.97883418222999996</c:v>
                </c:pt>
                <c:pt idx="6">
                  <c:v>0.97883418222999996</c:v>
                </c:pt>
                <c:pt idx="7">
                  <c:v>0.97883418222999996</c:v>
                </c:pt>
                <c:pt idx="8">
                  <c:v>0.97883418222999996</c:v>
                </c:pt>
                <c:pt idx="9">
                  <c:v>0.97883418222999996</c:v>
                </c:pt>
                <c:pt idx="10">
                  <c:v>0.97883418222999996</c:v>
                </c:pt>
                <c:pt idx="11">
                  <c:v>0.97883418222999996</c:v>
                </c:pt>
                <c:pt idx="12">
                  <c:v>0.97883418222999996</c:v>
                </c:pt>
                <c:pt idx="13">
                  <c:v>0.97883418222999996</c:v>
                </c:pt>
                <c:pt idx="14">
                  <c:v>0.97883418222999996</c:v>
                </c:pt>
                <c:pt idx="15">
                  <c:v>0.96644387612600002</c:v>
                </c:pt>
                <c:pt idx="16">
                  <c:v>0.95405357002199997</c:v>
                </c:pt>
                <c:pt idx="17">
                  <c:v>0.95405357002199997</c:v>
                </c:pt>
                <c:pt idx="18">
                  <c:v>0.94150023357400003</c:v>
                </c:pt>
                <c:pt idx="19">
                  <c:v>0.94150023357400003</c:v>
                </c:pt>
                <c:pt idx="20">
                  <c:v>0.94150023357400003</c:v>
                </c:pt>
                <c:pt idx="21">
                  <c:v>0.94150023357400003</c:v>
                </c:pt>
                <c:pt idx="22">
                  <c:v>0.94150023357400003</c:v>
                </c:pt>
                <c:pt idx="23">
                  <c:v>0.94150023357400003</c:v>
                </c:pt>
                <c:pt idx="24">
                  <c:v>0.94150023357400003</c:v>
                </c:pt>
                <c:pt idx="25">
                  <c:v>0.94150023357400003</c:v>
                </c:pt>
                <c:pt idx="26">
                  <c:v>0.92765464190400004</c:v>
                </c:pt>
                <c:pt idx="27">
                  <c:v>0.92765464190400004</c:v>
                </c:pt>
                <c:pt idx="28">
                  <c:v>0.92765464190400004</c:v>
                </c:pt>
                <c:pt idx="29">
                  <c:v>0.92765464190400004</c:v>
                </c:pt>
                <c:pt idx="30">
                  <c:v>0.92765464190400004</c:v>
                </c:pt>
                <c:pt idx="31">
                  <c:v>0.91292996504799995</c:v>
                </c:pt>
                <c:pt idx="32">
                  <c:v>0.91292996504799995</c:v>
                </c:pt>
                <c:pt idx="33">
                  <c:v>0.897963900047</c:v>
                </c:pt>
                <c:pt idx="34">
                  <c:v>0.88299783504600005</c:v>
                </c:pt>
                <c:pt idx="35">
                  <c:v>0.88299783504600005</c:v>
                </c:pt>
                <c:pt idx="36">
                  <c:v>0.86777373444200001</c:v>
                </c:pt>
                <c:pt idx="37">
                  <c:v>0.85254963383799998</c:v>
                </c:pt>
                <c:pt idx="38">
                  <c:v>0.83732553323400005</c:v>
                </c:pt>
                <c:pt idx="39">
                  <c:v>0.82210143263000002</c:v>
                </c:pt>
                <c:pt idx="40">
                  <c:v>0.82210143263000002</c:v>
                </c:pt>
                <c:pt idx="41">
                  <c:v>0.82210143263000002</c:v>
                </c:pt>
                <c:pt idx="42">
                  <c:v>0.82210143263000002</c:v>
                </c:pt>
                <c:pt idx="43">
                  <c:v>0.82210143263000002</c:v>
                </c:pt>
                <c:pt idx="44">
                  <c:v>0.82210143263000002</c:v>
                </c:pt>
                <c:pt idx="45">
                  <c:v>0.82210143263000002</c:v>
                </c:pt>
                <c:pt idx="46">
                  <c:v>0.82210143263000002</c:v>
                </c:pt>
                <c:pt idx="47">
                  <c:v>0.82210143263000002</c:v>
                </c:pt>
                <c:pt idx="48">
                  <c:v>0.82210143263000002</c:v>
                </c:pt>
                <c:pt idx="49">
                  <c:v>0.82210143263000002</c:v>
                </c:pt>
                <c:pt idx="50">
                  <c:v>0.80341730916099996</c:v>
                </c:pt>
                <c:pt idx="51">
                  <c:v>0.78473318569200001</c:v>
                </c:pt>
                <c:pt idx="52">
                  <c:v>0.76604906222299995</c:v>
                </c:pt>
                <c:pt idx="53">
                  <c:v>0.76604906222299995</c:v>
                </c:pt>
                <c:pt idx="54">
                  <c:v>0.76604906222299995</c:v>
                </c:pt>
                <c:pt idx="55">
                  <c:v>0.76604906222299995</c:v>
                </c:pt>
                <c:pt idx="56">
                  <c:v>0.76604906222299995</c:v>
                </c:pt>
                <c:pt idx="57">
                  <c:v>0.74534503351400005</c:v>
                </c:pt>
                <c:pt idx="58">
                  <c:v>0.74534503351400005</c:v>
                </c:pt>
                <c:pt idx="59">
                  <c:v>0.72404946112799995</c:v>
                </c:pt>
                <c:pt idx="60">
                  <c:v>0.72404946112799995</c:v>
                </c:pt>
                <c:pt idx="61">
                  <c:v>0.70210856836699997</c:v>
                </c:pt>
                <c:pt idx="62">
                  <c:v>0.70210856836699997</c:v>
                </c:pt>
                <c:pt idx="63">
                  <c:v>0.70210856836699997</c:v>
                </c:pt>
                <c:pt idx="64">
                  <c:v>0.70210856836699997</c:v>
                </c:pt>
                <c:pt idx="65">
                  <c:v>0.70210856836699997</c:v>
                </c:pt>
                <c:pt idx="66">
                  <c:v>0.70210856836699997</c:v>
                </c:pt>
                <c:pt idx="67">
                  <c:v>0.70210856836699997</c:v>
                </c:pt>
                <c:pt idx="68">
                  <c:v>0.67510439266099997</c:v>
                </c:pt>
                <c:pt idx="69">
                  <c:v>0.67510439266099997</c:v>
                </c:pt>
                <c:pt idx="70">
                  <c:v>0.67510439266099997</c:v>
                </c:pt>
                <c:pt idx="71">
                  <c:v>0.645752027763</c:v>
                </c:pt>
                <c:pt idx="72">
                  <c:v>0.645752027763</c:v>
                </c:pt>
                <c:pt idx="73">
                  <c:v>0.645752027763</c:v>
                </c:pt>
                <c:pt idx="74">
                  <c:v>0.645752027763</c:v>
                </c:pt>
                <c:pt idx="75">
                  <c:v>0.61176507893300003</c:v>
                </c:pt>
                <c:pt idx="76">
                  <c:v>0.61176507893300003</c:v>
                </c:pt>
                <c:pt idx="77">
                  <c:v>0.57577889781900005</c:v>
                </c:pt>
                <c:pt idx="78">
                  <c:v>0.57577889781900005</c:v>
                </c:pt>
                <c:pt idx="79">
                  <c:v>0.57577889781900005</c:v>
                </c:pt>
                <c:pt idx="80">
                  <c:v>0.57577889781900005</c:v>
                </c:pt>
                <c:pt idx="81">
                  <c:v>0.57577889781900005</c:v>
                </c:pt>
                <c:pt idx="82">
                  <c:v>0.57577889781900005</c:v>
                </c:pt>
                <c:pt idx="83">
                  <c:v>0.57577889781900005</c:v>
                </c:pt>
                <c:pt idx="84">
                  <c:v>0.57577889781900005</c:v>
                </c:pt>
                <c:pt idx="85">
                  <c:v>0.57577889781900005</c:v>
                </c:pt>
                <c:pt idx="86">
                  <c:v>0.57577889781900005</c:v>
                </c:pt>
                <c:pt idx="87">
                  <c:v>0.57577889781900005</c:v>
                </c:pt>
                <c:pt idx="88">
                  <c:v>0.57577889781900005</c:v>
                </c:pt>
                <c:pt idx="89">
                  <c:v>0.57577889781900005</c:v>
                </c:pt>
                <c:pt idx="90">
                  <c:v>0.57577889781900005</c:v>
                </c:pt>
                <c:pt idx="91">
                  <c:v>0.57577889781900005</c:v>
                </c:pt>
                <c:pt idx="92">
                  <c:v>0.57577889781900005</c:v>
                </c:pt>
                <c:pt idx="93">
                  <c:v>0.57577889781900005</c:v>
                </c:pt>
              </c:numCache>
            </c:numRef>
          </c:yVal>
          <c:smooth val="0"/>
          <c:extLst>
            <c:ext xmlns:c16="http://schemas.microsoft.com/office/drawing/2014/chart" uri="{C3380CC4-5D6E-409C-BE32-E72D297353CC}">
              <c16:uniqueId val="{00000000-C8D5-4DD8-BDD0-9551FBB5D730}"/>
            </c:ext>
          </c:extLst>
        </c:ser>
        <c:dLbls>
          <c:showLegendKey val="0"/>
          <c:showVal val="0"/>
          <c:showCatName val="0"/>
          <c:showSerName val="0"/>
          <c:showPercent val="0"/>
          <c:showBubbleSize val="0"/>
        </c:dLbls>
        <c:axId val="412676608"/>
        <c:axId val="412673080"/>
      </c:scatterChart>
      <c:valAx>
        <c:axId val="412676608"/>
        <c:scaling>
          <c:orientation val="minMax"/>
          <c:max val="48"/>
          <c:min val="0"/>
        </c:scaling>
        <c:delete val="0"/>
        <c:axPos val="b"/>
        <c:title>
          <c:tx>
            <c:rich>
              <a:bodyPr/>
              <a:lstStyle/>
              <a:p>
                <a:pPr>
                  <a:defRPr/>
                </a:pPr>
                <a:r>
                  <a:rPr lang="en-US"/>
                  <a:t>months follow up</a:t>
                </a:r>
              </a:p>
            </c:rich>
          </c:tx>
          <c:overlay val="0"/>
        </c:title>
        <c:numFmt formatCode="General" sourceLinked="1"/>
        <c:majorTickMark val="out"/>
        <c:minorTickMark val="none"/>
        <c:tickLblPos val="nextTo"/>
        <c:crossAx val="412673080"/>
        <c:crosses val="autoZero"/>
        <c:crossBetween val="midCat"/>
        <c:majorUnit val="6"/>
      </c:valAx>
      <c:valAx>
        <c:axId val="412673080"/>
        <c:scaling>
          <c:orientation val="minMax"/>
          <c:max val="1"/>
        </c:scaling>
        <c:delete val="0"/>
        <c:axPos val="l"/>
        <c:numFmt formatCode="0%" sourceLinked="0"/>
        <c:majorTickMark val="out"/>
        <c:minorTickMark val="none"/>
        <c:tickLblPos val="nextTo"/>
        <c:crossAx val="412676608"/>
        <c:crosses val="autoZero"/>
        <c:crossBetween val="midCat"/>
        <c:majorUnit val="0.1"/>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0.15741</cdr:x>
      <cdr:y>0.12903</cdr:y>
    </cdr:from>
    <cdr:to>
      <cdr:x>0.42593</cdr:x>
      <cdr:y>0.41935</cdr:y>
    </cdr:to>
    <cdr:sp macro="" textlink="">
      <cdr:nvSpPr>
        <cdr:cNvPr id="2" name="TextBox 1"/>
        <cdr:cNvSpPr txBox="1"/>
      </cdr:nvSpPr>
      <cdr:spPr>
        <a:xfrm xmlns:a="http://schemas.openxmlformats.org/drawingml/2006/main">
          <a:off x="1295400" y="609600"/>
          <a:ext cx="2209800" cy="1371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0.14815</cdr:x>
      <cdr:y>0.04688</cdr:y>
    </cdr:from>
    <cdr:to>
      <cdr:x>0.49074</cdr:x>
      <cdr:y>0.24042</cdr:y>
    </cdr:to>
    <cdr:sp macro="" textlink="">
      <cdr:nvSpPr>
        <cdr:cNvPr id="3" name="TextBox 2"/>
        <cdr:cNvSpPr txBox="1"/>
      </cdr:nvSpPr>
      <cdr:spPr>
        <a:xfrm xmlns:a="http://schemas.openxmlformats.org/drawingml/2006/main">
          <a:off x="1219200" y="228600"/>
          <a:ext cx="2819400" cy="9438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solidFill>
                <a:srgbClr val="FF0000"/>
              </a:solidFill>
            </a:rPr>
            <a:t>60% CS</a:t>
          </a:r>
        </a:p>
        <a:p xmlns:a="http://schemas.openxmlformats.org/drawingml/2006/main">
          <a:pPr algn="ctr"/>
          <a:r>
            <a:rPr lang="en-US" sz="2400" b="1" dirty="0">
              <a:solidFill>
                <a:srgbClr val="0070C0"/>
              </a:solidFill>
            </a:rPr>
            <a:t>40% vaginal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56A35F7E-B953-4460-9061-F87DEA9778DC}" type="datetimeFigureOut">
              <a:rPr lang="en-US" smtClean="0"/>
              <a:pPr/>
              <a:t>11/27/2023</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C3EEB9BF-37BF-4D14-8EDE-628264FE7D9A}" type="slidenum">
              <a:rPr lang="en-US" smtClean="0"/>
              <a:pPr/>
              <a:t>‹#›</a:t>
            </a:fld>
            <a:endParaRPr lang="en-US"/>
          </a:p>
        </p:txBody>
      </p:sp>
    </p:spTree>
    <p:extLst>
      <p:ext uri="{BB962C8B-B14F-4D97-AF65-F5344CB8AC3E}">
        <p14:creationId xmlns:p14="http://schemas.microsoft.com/office/powerpoint/2010/main" val="217049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9/21 = 0.428,</a:t>
            </a:r>
            <a:r>
              <a:rPr lang="en-US" baseline="0" dirty="0"/>
              <a:t> not same as 0.552 </a:t>
            </a:r>
            <a:endParaRPr lang="en-US" dirty="0"/>
          </a:p>
        </p:txBody>
      </p:sp>
      <p:sp>
        <p:nvSpPr>
          <p:cNvPr id="4" name="Slide Number Placeholder 3"/>
          <p:cNvSpPr>
            <a:spLocks noGrp="1"/>
          </p:cNvSpPr>
          <p:nvPr>
            <p:ph type="sldNum" sz="quarter" idx="10"/>
          </p:nvPr>
        </p:nvSpPr>
        <p:spPr/>
        <p:txBody>
          <a:bodyPr/>
          <a:lstStyle/>
          <a:p>
            <a:fld id="{C3EEB9BF-37BF-4D14-8EDE-628264FE7D9A}" type="slidenum">
              <a:rPr lang="en-US" smtClean="0"/>
              <a:pPr/>
              <a:t>9</a:t>
            </a:fld>
            <a:endParaRPr lang="en-US"/>
          </a:p>
        </p:txBody>
      </p:sp>
    </p:spTree>
    <p:extLst>
      <p:ext uri="{BB962C8B-B14F-4D97-AF65-F5344CB8AC3E}">
        <p14:creationId xmlns:p14="http://schemas.microsoft.com/office/powerpoint/2010/main" val="67202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a:t>
            </a:r>
            <a:r>
              <a:rPr lang="en-US" dirty="0" err="1"/>
              <a:t>surv</a:t>
            </a:r>
            <a:r>
              <a:rPr lang="en-US"/>
              <a:t>-lung</a:t>
            </a:r>
            <a:r>
              <a:rPr lang="en-US" baseline="0"/>
              <a:t> ca</a:t>
            </a:r>
            <a:endParaRPr lang="en-US" dirty="0"/>
          </a:p>
        </p:txBody>
      </p:sp>
      <p:sp>
        <p:nvSpPr>
          <p:cNvPr id="4" name="Slide Number Placeholder 3"/>
          <p:cNvSpPr>
            <a:spLocks noGrp="1"/>
          </p:cNvSpPr>
          <p:nvPr>
            <p:ph type="sldNum" sz="quarter" idx="10"/>
          </p:nvPr>
        </p:nvSpPr>
        <p:spPr/>
        <p:txBody>
          <a:bodyPr/>
          <a:lstStyle/>
          <a:p>
            <a:fld id="{C3EEB9BF-37BF-4D14-8EDE-628264FE7D9A}" type="slidenum">
              <a:rPr lang="en-US" smtClean="0"/>
              <a:pPr/>
              <a:t>39</a:t>
            </a:fld>
            <a:endParaRPr lang="en-US"/>
          </a:p>
        </p:txBody>
      </p:sp>
    </p:spTree>
    <p:extLst>
      <p:ext uri="{BB962C8B-B14F-4D97-AF65-F5344CB8AC3E}">
        <p14:creationId xmlns:p14="http://schemas.microsoft.com/office/powerpoint/2010/main" val="2293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67A941-1F87-49EC-A237-8589CA8F1CF8}" type="datetime1">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143DD-354A-4EFA-A092-21C168AE65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437A1B-30F7-42DD-A1FE-6D46D4FD362F}" type="datetime1">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143DD-354A-4EFA-A092-21C168AE65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91D63D-7BF4-4B97-8593-31A5166E2066}" type="datetime1">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143DD-354A-4EFA-A092-21C168AE65E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DAA587-8C06-4FA3-8C1B-FB83074AFDEE}" type="slidenum">
              <a:rPr lang="en-US"/>
              <a:pPr>
                <a:defRPr/>
              </a:pPr>
              <a:t>‹#›</a:t>
            </a:fld>
            <a:endParaRPr lang="en-US"/>
          </a:p>
        </p:txBody>
      </p:sp>
    </p:spTree>
    <p:extLst>
      <p:ext uri="{BB962C8B-B14F-4D97-AF65-F5344CB8AC3E}">
        <p14:creationId xmlns:p14="http://schemas.microsoft.com/office/powerpoint/2010/main" val="3461659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48EF25-D03E-4F4C-AAC6-26E63D29C0A6}" type="slidenum">
              <a:rPr lang="en-US"/>
              <a:pPr>
                <a:defRPr/>
              </a:pPr>
              <a:t>‹#›</a:t>
            </a:fld>
            <a:endParaRPr lang="en-US"/>
          </a:p>
        </p:txBody>
      </p:sp>
    </p:spTree>
    <p:extLst>
      <p:ext uri="{BB962C8B-B14F-4D97-AF65-F5344CB8AC3E}">
        <p14:creationId xmlns:p14="http://schemas.microsoft.com/office/powerpoint/2010/main" val="193691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02D2A-74F8-4612-A3B5-3520D4B29719}" type="datetime1">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143DD-354A-4EFA-A092-21C168AE65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FEBA4-26E2-40C7-9511-5851D135CF9B}" type="datetime1">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143DD-354A-4EFA-A092-21C168AE65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F2B647-7205-4B04-BF10-95686FBF5C46}" type="datetime1">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143DD-354A-4EFA-A092-21C168AE65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3910D9-CC19-4705-A36C-1218C7C2FE28}" type="datetime1">
              <a:rPr lang="en-US" smtClean="0"/>
              <a:pPr/>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9143DD-354A-4EFA-A092-21C168AE65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EBCB0-326C-470B-87CF-AD34B170C2FB}" type="datetime1">
              <a:rPr lang="en-US" smtClean="0"/>
              <a:pPr/>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9143DD-354A-4EFA-A092-21C168AE65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DCA5F-29E1-4991-91E9-266386367DEF}" type="datetime1">
              <a:rPr lang="en-US" smtClean="0"/>
              <a:pPr/>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9143DD-354A-4EFA-A092-21C168AE65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3B923D-176F-44D3-B623-86634D646C08}" type="datetime1">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143DD-354A-4EFA-A092-21C168AE65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CA4D71-E8ED-4709-98F3-DEE2640A476F}" type="datetime1">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143DD-354A-4EFA-A092-21C168AE65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FE41A-B3EE-4CFE-8645-BBE81C1592F2}" type="datetime1">
              <a:rPr lang="en-US" smtClean="0"/>
              <a:pPr/>
              <a:t>11/27/2023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143DD-354A-4EFA-A092-21C168AE65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Autofit/>
          </a:bodyPr>
          <a:lstStyle/>
          <a:p>
            <a:pPr algn="ctr">
              <a:buNone/>
            </a:pPr>
            <a:r>
              <a:rPr lang="en-US" sz="7200" u="sng" dirty="0"/>
              <a:t>Section 10</a:t>
            </a:r>
          </a:p>
          <a:p>
            <a:pPr algn="ctr">
              <a:buNone/>
            </a:pPr>
            <a:r>
              <a:rPr lang="en-US" sz="7200" dirty="0"/>
              <a:t>• Survival analysis</a:t>
            </a:r>
          </a:p>
          <a:p>
            <a:pPr algn="ctr">
              <a:buNone/>
            </a:pPr>
            <a:r>
              <a:rPr lang="en-US" sz="7200" dirty="0"/>
              <a:t>•Competing risks</a:t>
            </a:r>
          </a:p>
          <a:p>
            <a:pPr algn="ctr">
              <a:buNone/>
            </a:pPr>
            <a:r>
              <a:rPr lang="en-US" sz="7200" dirty="0"/>
              <a:t>•Cox proportional hazard regression </a:t>
            </a:r>
          </a:p>
        </p:txBody>
      </p:sp>
      <p:sp>
        <p:nvSpPr>
          <p:cNvPr id="4" name="Slide Number Placeholder 3"/>
          <p:cNvSpPr>
            <a:spLocks noGrp="1"/>
          </p:cNvSpPr>
          <p:nvPr>
            <p:ph type="sldNum" sz="quarter" idx="12"/>
          </p:nvPr>
        </p:nvSpPr>
        <p:spPr/>
        <p:txBody>
          <a:bodyPr/>
          <a:lstStyle/>
          <a:p>
            <a:fld id="{C39143DD-354A-4EFA-A092-21C168AE65E5}"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u="sng" dirty="0"/>
              <a:t>Kaplan-Meier curves</a:t>
            </a:r>
            <a:br>
              <a:rPr lang="en-US" u="sng" dirty="0"/>
            </a:br>
            <a:r>
              <a:rPr lang="en-US" sz="3600" dirty="0">
                <a:solidFill>
                  <a:srgbClr val="0070C0"/>
                </a:solidFill>
              </a:rPr>
              <a:t>survival</a:t>
            </a:r>
            <a:r>
              <a:rPr lang="en-US" sz="3600" dirty="0"/>
              <a:t> &amp; </a:t>
            </a:r>
            <a:r>
              <a:rPr lang="en-US" sz="3600" dirty="0">
                <a:solidFill>
                  <a:srgbClr val="FF0000"/>
                </a:solidFill>
              </a:rPr>
              <a:t>cumulative incidence (“risk”)</a:t>
            </a:r>
          </a:p>
        </p:txBody>
      </p:sp>
      <p:sp>
        <p:nvSpPr>
          <p:cNvPr id="4" name="Slide Number Placeholder 3"/>
          <p:cNvSpPr>
            <a:spLocks noGrp="1"/>
          </p:cNvSpPr>
          <p:nvPr>
            <p:ph type="sldNum" sz="quarter" idx="12"/>
          </p:nvPr>
        </p:nvSpPr>
        <p:spPr/>
        <p:txBody>
          <a:bodyPr/>
          <a:lstStyle/>
          <a:p>
            <a:fld id="{C39143DD-354A-4EFA-A092-21C168AE65E5}" type="slidenum">
              <a:rPr lang="en-US" smtClean="0"/>
              <a:pPr/>
              <a:t>10</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844741213"/>
              </p:ext>
            </p:extLst>
          </p:nvPr>
        </p:nvGraphicFramePr>
        <p:xfrm>
          <a:off x="1143000" y="1371600"/>
          <a:ext cx="73914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0986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24" y="76200"/>
            <a:ext cx="8229600" cy="944562"/>
          </a:xfrm>
        </p:spPr>
        <p:txBody>
          <a:bodyPr/>
          <a:lstStyle/>
          <a:p>
            <a:r>
              <a:rPr lang="en-US" u="sng" dirty="0"/>
              <a:t>Comparing two survival curves</a:t>
            </a:r>
          </a:p>
        </p:txBody>
      </p:sp>
      <p:sp>
        <p:nvSpPr>
          <p:cNvPr id="4" name="Slide Number Placeholder 3"/>
          <p:cNvSpPr>
            <a:spLocks noGrp="1"/>
          </p:cNvSpPr>
          <p:nvPr>
            <p:ph type="sldNum" sz="quarter" idx="12"/>
          </p:nvPr>
        </p:nvSpPr>
        <p:spPr/>
        <p:txBody>
          <a:bodyPr/>
          <a:lstStyle/>
          <a:p>
            <a:fld id="{C39143DD-354A-4EFA-A092-21C168AE65E5}" type="slidenum">
              <a:rPr lang="en-US" smtClean="0"/>
              <a:pPr/>
              <a:t>11</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6743889"/>
              </p:ext>
            </p:extLst>
          </p:nvPr>
        </p:nvGraphicFramePr>
        <p:xfrm>
          <a:off x="425824" y="1524000"/>
          <a:ext cx="8229600" cy="4906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35424" y="903049"/>
            <a:ext cx="7010400" cy="369332"/>
          </a:xfrm>
          <a:prstGeom prst="rect">
            <a:avLst/>
          </a:prstGeom>
          <a:noFill/>
        </p:spPr>
        <p:txBody>
          <a:bodyPr wrap="square" rtlCol="0">
            <a:spAutoFit/>
          </a:bodyPr>
          <a:lstStyle/>
          <a:p>
            <a:pPr algn="ctr"/>
            <a:r>
              <a:rPr lang="en-US" dirty="0"/>
              <a:t>Log rank test for p values when comparing two or more survival curves</a:t>
            </a:r>
          </a:p>
        </p:txBody>
      </p:sp>
    </p:spTree>
    <p:extLst>
      <p:ext uri="{BB962C8B-B14F-4D97-AF65-F5344CB8AC3E}">
        <p14:creationId xmlns:p14="http://schemas.microsoft.com/office/powerpoint/2010/main" val="296472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62000"/>
          </a:xfrm>
        </p:spPr>
        <p:txBody>
          <a:bodyPr/>
          <a:lstStyle/>
          <a:p>
            <a:r>
              <a:rPr lang="en-US" u="sng" dirty="0"/>
              <a:t>Comparing curves – log rank test</a:t>
            </a:r>
          </a:p>
        </p:txBody>
      </p:sp>
      <p:sp>
        <p:nvSpPr>
          <p:cNvPr id="3" name="Content Placeholder 2"/>
          <p:cNvSpPr>
            <a:spLocks noGrp="1"/>
          </p:cNvSpPr>
          <p:nvPr>
            <p:ph idx="1"/>
          </p:nvPr>
        </p:nvSpPr>
        <p:spPr>
          <a:xfrm>
            <a:off x="228600" y="914400"/>
            <a:ext cx="8534400" cy="5791200"/>
          </a:xfrm>
        </p:spPr>
        <p:txBody>
          <a:bodyPr>
            <a:normAutofit fontScale="92500" lnSpcReduction="20000"/>
          </a:bodyPr>
          <a:lstStyle/>
          <a:p>
            <a:pPr marL="0" indent="0">
              <a:buNone/>
            </a:pPr>
            <a:r>
              <a:rPr lang="en-US" dirty="0"/>
              <a:t>Since time to event data usually does not follow a normal distribution, one should not summarize the data with means and should not use the t test to compute p values when comparing curves.  The non parametric test is the </a:t>
            </a:r>
            <a:r>
              <a:rPr lang="en-US" b="1" dirty="0"/>
              <a:t>log rank test</a:t>
            </a:r>
            <a:r>
              <a:rPr lang="en-US" dirty="0"/>
              <a:t>.  For comparing two curves: </a:t>
            </a:r>
          </a:p>
          <a:p>
            <a:pPr marL="0" indent="0">
              <a:buNone/>
            </a:pPr>
            <a:r>
              <a:rPr lang="en-US" dirty="0"/>
              <a:t>  </a:t>
            </a:r>
            <a:r>
              <a:rPr lang="el-GR" dirty="0"/>
              <a:t>χ</a:t>
            </a:r>
            <a:r>
              <a:rPr lang="en-US" baseline="30000" dirty="0"/>
              <a:t>2</a:t>
            </a:r>
            <a:r>
              <a:rPr lang="en-US" baseline="-25000" dirty="0"/>
              <a:t>log rank</a:t>
            </a:r>
            <a:r>
              <a:rPr lang="en-US" dirty="0"/>
              <a:t> = ∑ (</a:t>
            </a:r>
            <a:r>
              <a:rPr lang="en-US" dirty="0" err="1"/>
              <a:t>dead</a:t>
            </a:r>
            <a:r>
              <a:rPr lang="en-US" baseline="-25000" dirty="0" err="1"/>
              <a:t>t</a:t>
            </a:r>
            <a:r>
              <a:rPr lang="en-US" dirty="0"/>
              <a:t> – expected </a:t>
            </a:r>
            <a:r>
              <a:rPr lang="en-US" dirty="0" err="1"/>
              <a:t>dead</a:t>
            </a:r>
            <a:r>
              <a:rPr lang="en-US" baseline="-25000" dirty="0" err="1"/>
              <a:t>t</a:t>
            </a:r>
            <a:r>
              <a:rPr lang="en-US" dirty="0"/>
              <a:t>)</a:t>
            </a:r>
            <a:r>
              <a:rPr lang="en-US" baseline="30000" dirty="0"/>
              <a:t>2</a:t>
            </a:r>
            <a:r>
              <a:rPr lang="en-US" dirty="0"/>
              <a:t> /  Variance    </a:t>
            </a:r>
          </a:p>
          <a:p>
            <a:pPr marL="0" indent="0">
              <a:buNone/>
            </a:pPr>
            <a:endParaRPr lang="en-US" dirty="0"/>
          </a:p>
          <a:p>
            <a:pPr marL="0" indent="0">
              <a:buNone/>
            </a:pPr>
            <a:endParaRPr lang="en-US" dirty="0"/>
          </a:p>
          <a:p>
            <a:pPr marL="0" indent="0">
              <a:buNone/>
            </a:pPr>
            <a:r>
              <a:rPr lang="en-US" dirty="0"/>
              <a:t>Expected </a:t>
            </a:r>
            <a:r>
              <a:rPr lang="en-US" dirty="0" err="1"/>
              <a:t>num</a:t>
            </a:r>
            <a:r>
              <a:rPr lang="en-US" dirty="0"/>
              <a:t> dead in A = (</a:t>
            </a:r>
            <a:r>
              <a:rPr lang="en-US" dirty="0">
                <a:solidFill>
                  <a:srgbClr val="FF0000"/>
                </a:solidFill>
              </a:rPr>
              <a:t>2+10</a:t>
            </a:r>
            <a:r>
              <a:rPr lang="en-US" dirty="0"/>
              <a:t>)(10/30)=12(1/3) = 4 </a:t>
            </a:r>
          </a:p>
          <a:p>
            <a:pPr marL="0" indent="0">
              <a:buNone/>
            </a:pPr>
            <a:r>
              <a:rPr lang="en-US" dirty="0"/>
              <a:t>The larger the </a:t>
            </a:r>
            <a:r>
              <a:rPr lang="el-GR" dirty="0"/>
              <a:t>χ</a:t>
            </a:r>
            <a:r>
              <a:rPr lang="el-GR" baseline="30000" dirty="0"/>
              <a:t>2</a:t>
            </a:r>
            <a:r>
              <a:rPr lang="en-US" dirty="0"/>
              <a:t> value, the smaller the p value. One </a:t>
            </a:r>
            <a:r>
              <a:rPr lang="en-US" u="sng" dirty="0"/>
              <a:t>entire</a:t>
            </a:r>
            <a:r>
              <a:rPr lang="en-US" dirty="0"/>
              <a:t> curve is compared to the other at all time points where events happen. This is </a:t>
            </a:r>
            <a:r>
              <a:rPr lang="en-US" u="sng" dirty="0"/>
              <a:t>not</a:t>
            </a:r>
            <a:r>
              <a:rPr lang="en-US" dirty="0"/>
              <a:t> a comparison at only one point in time.   </a:t>
            </a:r>
            <a:r>
              <a:rPr lang="en-US" sz="2800" dirty="0">
                <a:solidFill>
                  <a:srgbClr val="00B050"/>
                </a:solidFill>
              </a:rPr>
              <a:t>(</a:t>
            </a:r>
            <a:r>
              <a:rPr lang="el-GR" sz="2800" dirty="0">
                <a:solidFill>
                  <a:srgbClr val="00B050"/>
                </a:solidFill>
              </a:rPr>
              <a:t>χ</a:t>
            </a:r>
            <a:r>
              <a:rPr lang="en-US" sz="2800" baseline="30000" dirty="0">
                <a:solidFill>
                  <a:srgbClr val="00B050"/>
                </a:solidFill>
              </a:rPr>
              <a:t>2</a:t>
            </a:r>
            <a:r>
              <a:rPr lang="en-US" sz="2800" dirty="0">
                <a:solidFill>
                  <a:srgbClr val="00B050"/>
                </a:solidFill>
              </a:rPr>
              <a:t> is Z</a:t>
            </a:r>
            <a:r>
              <a:rPr lang="en-US" sz="2800" baseline="30000" dirty="0">
                <a:solidFill>
                  <a:srgbClr val="00B050"/>
                </a:solidFill>
              </a:rPr>
              <a:t>2, </a:t>
            </a:r>
            <a:r>
              <a:rPr lang="en-US" sz="2800" dirty="0" err="1">
                <a:solidFill>
                  <a:srgbClr val="00B050"/>
                </a:solidFill>
              </a:rPr>
              <a:t>df</a:t>
            </a:r>
            <a:r>
              <a:rPr lang="en-US" sz="2800" dirty="0">
                <a:solidFill>
                  <a:srgbClr val="00B050"/>
                </a:solidFill>
              </a:rPr>
              <a:t>=1)</a:t>
            </a:r>
          </a:p>
        </p:txBody>
      </p:sp>
      <p:sp>
        <p:nvSpPr>
          <p:cNvPr id="4" name="Slide Number Placeholder 3"/>
          <p:cNvSpPr>
            <a:spLocks noGrp="1"/>
          </p:cNvSpPr>
          <p:nvPr>
            <p:ph type="sldNum" sz="quarter" idx="12"/>
          </p:nvPr>
        </p:nvSpPr>
        <p:spPr/>
        <p:txBody>
          <a:bodyPr/>
          <a:lstStyle/>
          <a:p>
            <a:fld id="{C39143DD-354A-4EFA-A092-21C168AE65E5}" type="slidenum">
              <a:rPr lang="en-US" smtClean="0"/>
              <a:pPr/>
              <a:t>12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22133898"/>
              </p:ext>
            </p:extLst>
          </p:nvPr>
        </p:nvGraphicFramePr>
        <p:xfrm>
          <a:off x="533400" y="3886200"/>
          <a:ext cx="8305800" cy="741680"/>
        </p:xfrm>
        <a:graphic>
          <a:graphicData uri="http://schemas.openxmlformats.org/drawingml/2006/table">
            <a:tbl>
              <a:tblPr firstRow="1" bandRow="1">
                <a:tableStyleId>{5C22544A-7EE6-4342-B048-85BDC9FD1C3A}</a:tableStyleId>
              </a:tblPr>
              <a:tblGrid>
                <a:gridCol w="755074">
                  <a:extLst>
                    <a:ext uri="{9D8B030D-6E8A-4147-A177-3AD203B41FA5}">
                      <a16:colId xmlns:a16="http://schemas.microsoft.com/office/drawing/2014/main" val="20000"/>
                    </a:ext>
                  </a:extLst>
                </a:gridCol>
                <a:gridCol w="842198">
                  <a:extLst>
                    <a:ext uri="{9D8B030D-6E8A-4147-A177-3AD203B41FA5}">
                      <a16:colId xmlns:a16="http://schemas.microsoft.com/office/drawing/2014/main" val="20001"/>
                    </a:ext>
                  </a:extLst>
                </a:gridCol>
                <a:gridCol w="969977">
                  <a:extLst>
                    <a:ext uri="{9D8B030D-6E8A-4147-A177-3AD203B41FA5}">
                      <a16:colId xmlns:a16="http://schemas.microsoft.com/office/drawing/2014/main" val="20002"/>
                    </a:ext>
                  </a:extLst>
                </a:gridCol>
                <a:gridCol w="857072">
                  <a:extLst>
                    <a:ext uri="{9D8B030D-6E8A-4147-A177-3AD203B41FA5}">
                      <a16:colId xmlns:a16="http://schemas.microsoft.com/office/drawing/2014/main" val="20003"/>
                    </a:ext>
                  </a:extLst>
                </a:gridCol>
                <a:gridCol w="947152">
                  <a:extLst>
                    <a:ext uri="{9D8B030D-6E8A-4147-A177-3AD203B41FA5}">
                      <a16:colId xmlns:a16="http://schemas.microsoft.com/office/drawing/2014/main" val="20004"/>
                    </a:ext>
                  </a:extLst>
                </a:gridCol>
                <a:gridCol w="1895631">
                  <a:extLst>
                    <a:ext uri="{9D8B030D-6E8A-4147-A177-3AD203B41FA5}">
                      <a16:colId xmlns:a16="http://schemas.microsoft.com/office/drawing/2014/main" val="20005"/>
                    </a:ext>
                  </a:extLst>
                </a:gridCol>
                <a:gridCol w="2038696">
                  <a:extLst>
                    <a:ext uri="{9D8B030D-6E8A-4147-A177-3AD203B41FA5}">
                      <a16:colId xmlns:a16="http://schemas.microsoft.com/office/drawing/2014/main" val="20006"/>
                    </a:ext>
                  </a:extLst>
                </a:gridCol>
              </a:tblGrid>
              <a:tr h="370840">
                <a:tc>
                  <a:txBody>
                    <a:bodyPr/>
                    <a:lstStyle/>
                    <a:p>
                      <a:pPr algn="ctr"/>
                      <a:r>
                        <a:rPr lang="en-US" dirty="0"/>
                        <a:t>time</a:t>
                      </a:r>
                    </a:p>
                  </a:txBody>
                  <a:tcPr/>
                </a:tc>
                <a:tc>
                  <a:txBody>
                    <a:bodyPr/>
                    <a:lstStyle/>
                    <a:p>
                      <a:pPr algn="ctr"/>
                      <a:r>
                        <a:rPr lang="en-US" baseline="0" dirty="0"/>
                        <a:t>n in</a:t>
                      </a:r>
                      <a:r>
                        <a:rPr lang="en-US" dirty="0"/>
                        <a:t> A</a:t>
                      </a:r>
                    </a:p>
                  </a:txBody>
                  <a:tcPr/>
                </a:tc>
                <a:tc>
                  <a:txBody>
                    <a:bodyPr/>
                    <a:lstStyle/>
                    <a:p>
                      <a:pPr algn="ctr"/>
                      <a:r>
                        <a:rPr lang="en-US" dirty="0"/>
                        <a:t>dead A</a:t>
                      </a:r>
                    </a:p>
                  </a:txBody>
                  <a:tcPr/>
                </a:tc>
                <a:tc>
                  <a:txBody>
                    <a:bodyPr/>
                    <a:lstStyle/>
                    <a:p>
                      <a:pPr algn="ctr"/>
                      <a:r>
                        <a:rPr lang="en-US" dirty="0"/>
                        <a:t>n in</a:t>
                      </a:r>
                      <a:r>
                        <a:rPr lang="en-US" baseline="0" dirty="0"/>
                        <a:t> B</a:t>
                      </a:r>
                      <a:endParaRPr lang="en-US" dirty="0"/>
                    </a:p>
                  </a:txBody>
                  <a:tcPr/>
                </a:tc>
                <a:tc>
                  <a:txBody>
                    <a:bodyPr/>
                    <a:lstStyle/>
                    <a:p>
                      <a:pPr algn="ctr"/>
                      <a:r>
                        <a:rPr lang="en-US" dirty="0"/>
                        <a:t>dead B</a:t>
                      </a:r>
                    </a:p>
                  </a:txBody>
                  <a:tcPr/>
                </a:tc>
                <a:tc>
                  <a:txBody>
                    <a:bodyPr/>
                    <a:lstStyle/>
                    <a:p>
                      <a:pPr algn="ctr"/>
                      <a:r>
                        <a:rPr lang="en-US" dirty="0"/>
                        <a:t>Expected dead</a:t>
                      </a:r>
                      <a:r>
                        <a:rPr lang="en-US" baseline="0" dirty="0"/>
                        <a:t> A</a:t>
                      </a:r>
                      <a:endParaRPr lang="en-US" dirty="0"/>
                    </a:p>
                  </a:txBody>
                  <a:tcPr/>
                </a:tc>
                <a:tc>
                  <a:txBody>
                    <a:bodyPr/>
                    <a:lstStyle/>
                    <a:p>
                      <a:pPr algn="ctr"/>
                      <a:r>
                        <a:rPr lang="en-US" dirty="0"/>
                        <a:t>Expected dead</a:t>
                      </a:r>
                      <a:r>
                        <a:rPr lang="en-US" baseline="0" dirty="0"/>
                        <a:t> B</a:t>
                      </a:r>
                      <a:endParaRPr lang="en-US" dirty="0"/>
                    </a:p>
                  </a:txBody>
                  <a:tcPr/>
                </a:tc>
                <a:extLst>
                  <a:ext uri="{0D108BD9-81ED-4DB2-BD59-A6C34878D82A}">
                    <a16:rowId xmlns:a16="http://schemas.microsoft.com/office/drawing/2014/main" val="10000"/>
                  </a:ext>
                </a:extLst>
              </a:tr>
              <a:tr h="370840">
                <a:tc>
                  <a:txBody>
                    <a:bodyPr/>
                    <a:lstStyle/>
                    <a:p>
                      <a:pPr algn="ctr"/>
                      <a:r>
                        <a:rPr lang="en-US" dirty="0"/>
                        <a:t>t</a:t>
                      </a:r>
                    </a:p>
                  </a:txBody>
                  <a:tcPr/>
                </a:tc>
                <a:tc>
                  <a:txBody>
                    <a:bodyPr/>
                    <a:lstStyle/>
                    <a:p>
                      <a:pPr algn="ctr"/>
                      <a:r>
                        <a:rPr lang="en-US" dirty="0"/>
                        <a:t>10</a:t>
                      </a:r>
                    </a:p>
                  </a:txBody>
                  <a:tcPr/>
                </a:tc>
                <a:tc>
                  <a:txBody>
                    <a:bodyPr/>
                    <a:lstStyle/>
                    <a:p>
                      <a:pPr algn="ctr"/>
                      <a:r>
                        <a:rPr lang="en-US" dirty="0">
                          <a:solidFill>
                            <a:srgbClr val="FF0000"/>
                          </a:solidFill>
                        </a:rPr>
                        <a:t>2</a:t>
                      </a:r>
                    </a:p>
                  </a:txBody>
                  <a:tcPr/>
                </a:tc>
                <a:tc>
                  <a:txBody>
                    <a:bodyPr/>
                    <a:lstStyle/>
                    <a:p>
                      <a:pPr algn="ctr"/>
                      <a:r>
                        <a:rPr lang="en-US" dirty="0"/>
                        <a:t>20</a:t>
                      </a:r>
                    </a:p>
                  </a:txBody>
                  <a:tcPr/>
                </a:tc>
                <a:tc>
                  <a:txBody>
                    <a:bodyPr/>
                    <a:lstStyle/>
                    <a:p>
                      <a:pPr algn="ctr"/>
                      <a:r>
                        <a:rPr lang="en-US" dirty="0">
                          <a:solidFill>
                            <a:srgbClr val="FF0000"/>
                          </a:solidFill>
                        </a:rPr>
                        <a:t>10</a:t>
                      </a:r>
                    </a:p>
                  </a:txBody>
                  <a:tcPr/>
                </a:tc>
                <a:tc>
                  <a:txBody>
                    <a:bodyPr/>
                    <a:lstStyle/>
                    <a:p>
                      <a:pPr algn="ctr"/>
                      <a:r>
                        <a:rPr lang="en-US" dirty="0"/>
                        <a:t>4</a:t>
                      </a:r>
                    </a:p>
                  </a:txBody>
                  <a:tcPr/>
                </a:tc>
                <a:tc>
                  <a:txBody>
                    <a:bodyPr/>
                    <a:lstStyle/>
                    <a:p>
                      <a:pPr algn="ctr"/>
                      <a:r>
                        <a:rPr lang="en-US" dirty="0"/>
                        <a:t>8</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6108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u="sng" dirty="0"/>
              <a:t>Variance denominator for log rank test</a:t>
            </a:r>
          </a:p>
        </p:txBody>
      </p:sp>
      <p:sp>
        <p:nvSpPr>
          <p:cNvPr id="3" name="Content Placeholder 2"/>
          <p:cNvSpPr>
            <a:spLocks noGrp="1"/>
          </p:cNvSpPr>
          <p:nvPr>
            <p:ph idx="1"/>
          </p:nvPr>
        </p:nvSpPr>
        <p:spPr>
          <a:xfrm>
            <a:off x="464574" y="1042218"/>
            <a:ext cx="8229600" cy="5510981"/>
          </a:xfrm>
        </p:spPr>
        <p:txBody>
          <a:bodyPr>
            <a:normAutofit/>
          </a:bodyPr>
          <a:lstStyle/>
          <a:p>
            <a:pPr marL="0" indent="0">
              <a:buNone/>
            </a:pPr>
            <a:r>
              <a:rPr lang="en-US" dirty="0"/>
              <a:t>Variance = </a:t>
            </a:r>
            <a:r>
              <a:rPr lang="el-GR" dirty="0"/>
              <a:t>Σ</a:t>
            </a:r>
            <a:r>
              <a:rPr lang="en-US" dirty="0"/>
              <a:t>  </a:t>
            </a:r>
            <a:r>
              <a:rPr lang="en-US" dirty="0" err="1"/>
              <a:t>n</a:t>
            </a:r>
            <a:r>
              <a:rPr lang="en-US" baseline="-25000" dirty="0" err="1"/>
              <a:t>At</a:t>
            </a:r>
            <a:r>
              <a:rPr lang="en-US" dirty="0"/>
              <a:t> </a:t>
            </a:r>
            <a:r>
              <a:rPr lang="en-US" dirty="0" err="1"/>
              <a:t>n</a:t>
            </a:r>
            <a:r>
              <a:rPr lang="en-US" baseline="-25000" dirty="0" err="1"/>
              <a:t>Bt</a:t>
            </a:r>
            <a:r>
              <a:rPr lang="en-US" dirty="0"/>
              <a:t>(</a:t>
            </a:r>
            <a:r>
              <a:rPr lang="en-US" dirty="0" err="1"/>
              <a:t>n</a:t>
            </a:r>
            <a:r>
              <a:rPr lang="en-US" baseline="-25000" dirty="0" err="1"/>
              <a:t>t</a:t>
            </a:r>
            <a:r>
              <a:rPr lang="en-US" dirty="0"/>
              <a:t> – </a:t>
            </a:r>
            <a:r>
              <a:rPr lang="en-US" dirty="0" err="1"/>
              <a:t>d</a:t>
            </a:r>
            <a:r>
              <a:rPr lang="en-US" baseline="-25000" dirty="0" err="1"/>
              <a:t>t</a:t>
            </a:r>
            <a:r>
              <a:rPr lang="en-US" dirty="0"/>
              <a:t>) /  [ n</a:t>
            </a:r>
            <a:r>
              <a:rPr lang="en-US" baseline="-25000" dirty="0"/>
              <a:t>t</a:t>
            </a:r>
            <a:r>
              <a:rPr lang="en-US" baseline="30000" dirty="0"/>
              <a:t>2</a:t>
            </a:r>
            <a:r>
              <a:rPr lang="en-US" dirty="0"/>
              <a:t>(n</a:t>
            </a:r>
            <a:r>
              <a:rPr lang="en-US" baseline="-25000" dirty="0"/>
              <a:t>t</a:t>
            </a:r>
            <a:r>
              <a:rPr lang="en-US" dirty="0"/>
              <a:t>-1) ] </a:t>
            </a:r>
          </a:p>
          <a:p>
            <a:pPr marL="0" indent="0">
              <a:buNone/>
            </a:pPr>
            <a:r>
              <a:rPr lang="en-US" dirty="0"/>
              <a:t>where: n</a:t>
            </a:r>
            <a:r>
              <a:rPr lang="en-US" baseline="-25000" dirty="0"/>
              <a:t>it</a:t>
            </a:r>
            <a:r>
              <a:rPr lang="en-US" dirty="0"/>
              <a:t>= </a:t>
            </a:r>
            <a:r>
              <a:rPr lang="en-US" dirty="0" err="1"/>
              <a:t>num</a:t>
            </a:r>
            <a:r>
              <a:rPr lang="en-US" dirty="0"/>
              <a:t> in group “</a:t>
            </a:r>
            <a:r>
              <a:rPr lang="en-US" dirty="0" err="1"/>
              <a:t>i</a:t>
            </a:r>
            <a:r>
              <a:rPr lang="en-US" dirty="0"/>
              <a:t>” at time t</a:t>
            </a:r>
          </a:p>
          <a:p>
            <a:pPr marL="0" indent="0">
              <a:buNone/>
            </a:pPr>
            <a:r>
              <a:rPr lang="en-US" dirty="0"/>
              <a:t>              </a:t>
            </a:r>
            <a:r>
              <a:rPr lang="en-US" dirty="0" err="1"/>
              <a:t>n</a:t>
            </a:r>
            <a:r>
              <a:rPr lang="en-US" baseline="-25000" dirty="0" err="1"/>
              <a:t>t</a:t>
            </a:r>
            <a:r>
              <a:rPr lang="en-US" dirty="0"/>
              <a:t> =  </a:t>
            </a:r>
            <a:r>
              <a:rPr lang="en-US" dirty="0" err="1"/>
              <a:t>n</a:t>
            </a:r>
            <a:r>
              <a:rPr lang="en-US" baseline="-25000" dirty="0" err="1"/>
              <a:t>At</a:t>
            </a:r>
            <a:r>
              <a:rPr lang="en-US" dirty="0"/>
              <a:t> + </a:t>
            </a:r>
            <a:r>
              <a:rPr lang="en-US" dirty="0" err="1"/>
              <a:t>n</a:t>
            </a:r>
            <a:r>
              <a:rPr lang="en-US" baseline="-25000" dirty="0" err="1"/>
              <a:t>Bt</a:t>
            </a:r>
            <a:r>
              <a:rPr lang="en-US" dirty="0"/>
              <a:t> </a:t>
            </a:r>
          </a:p>
          <a:p>
            <a:pPr marL="0" indent="0">
              <a:buNone/>
            </a:pPr>
            <a:r>
              <a:rPr lang="en-US" dirty="0"/>
              <a:t>              </a:t>
            </a:r>
            <a:r>
              <a:rPr lang="en-US" dirty="0" err="1"/>
              <a:t>d</a:t>
            </a:r>
            <a:r>
              <a:rPr lang="en-US" baseline="-25000" dirty="0" err="1"/>
              <a:t>t</a:t>
            </a:r>
            <a:r>
              <a:rPr lang="en-US" dirty="0"/>
              <a:t> = </a:t>
            </a:r>
            <a:r>
              <a:rPr lang="en-US" dirty="0" err="1"/>
              <a:t>dead</a:t>
            </a:r>
            <a:r>
              <a:rPr lang="en-US" baseline="-25000" dirty="0" err="1"/>
              <a:t>t</a:t>
            </a:r>
            <a:r>
              <a:rPr lang="en-US" dirty="0"/>
              <a:t> =  </a:t>
            </a:r>
            <a:r>
              <a:rPr lang="en-US" dirty="0" err="1"/>
              <a:t>num</a:t>
            </a:r>
            <a:r>
              <a:rPr lang="en-US" dirty="0"/>
              <a:t> dead at time t</a:t>
            </a:r>
          </a:p>
          <a:p>
            <a:pPr marL="0" indent="0">
              <a:buNone/>
            </a:pPr>
            <a:r>
              <a:rPr lang="en-US" dirty="0"/>
              <a:t>In previous example (one term in variance):</a:t>
            </a:r>
          </a:p>
          <a:p>
            <a:pPr marL="0" indent="0">
              <a:buNone/>
            </a:pPr>
            <a:r>
              <a:rPr lang="en-US" dirty="0"/>
              <a:t>       </a:t>
            </a:r>
            <a:r>
              <a:rPr lang="en-US" dirty="0" err="1"/>
              <a:t>n</a:t>
            </a:r>
            <a:r>
              <a:rPr lang="en-US" baseline="-25000" dirty="0" err="1"/>
              <a:t>At</a:t>
            </a:r>
            <a:r>
              <a:rPr lang="en-US" dirty="0"/>
              <a:t>=10, </a:t>
            </a:r>
            <a:r>
              <a:rPr lang="en-US" dirty="0" err="1"/>
              <a:t>n</a:t>
            </a:r>
            <a:r>
              <a:rPr lang="en-US" baseline="-25000" dirty="0" err="1"/>
              <a:t>Bt</a:t>
            </a:r>
            <a:r>
              <a:rPr lang="en-US" dirty="0"/>
              <a:t>=20, </a:t>
            </a:r>
            <a:r>
              <a:rPr lang="en-US" dirty="0" err="1"/>
              <a:t>n</a:t>
            </a:r>
            <a:r>
              <a:rPr lang="en-US" baseline="-25000" dirty="0" err="1"/>
              <a:t>t</a:t>
            </a:r>
            <a:r>
              <a:rPr lang="en-US" dirty="0"/>
              <a:t>=30, </a:t>
            </a:r>
            <a:r>
              <a:rPr lang="en-US" dirty="0" err="1"/>
              <a:t>d</a:t>
            </a:r>
            <a:r>
              <a:rPr lang="en-US" baseline="-25000" dirty="0" err="1"/>
              <a:t>t</a:t>
            </a:r>
            <a:r>
              <a:rPr lang="en-US" dirty="0"/>
              <a:t>=12</a:t>
            </a:r>
          </a:p>
          <a:p>
            <a:pPr marL="0" indent="0">
              <a:buNone/>
            </a:pPr>
            <a:r>
              <a:rPr lang="en-US" dirty="0"/>
              <a:t>   </a:t>
            </a:r>
            <a:r>
              <a:rPr lang="en-US" dirty="0" err="1"/>
              <a:t>Variance</a:t>
            </a:r>
            <a:r>
              <a:rPr lang="en-US" baseline="-25000" dirty="0" err="1"/>
              <a:t>t</a:t>
            </a:r>
            <a:r>
              <a:rPr lang="en-US" dirty="0"/>
              <a:t> =  10 (20)(30-12)/ [30</a:t>
            </a:r>
            <a:r>
              <a:rPr lang="en-US" baseline="30000" dirty="0"/>
              <a:t>2</a:t>
            </a:r>
            <a:r>
              <a:rPr lang="en-US" dirty="0"/>
              <a:t> 29] = 1.38 </a:t>
            </a:r>
          </a:p>
          <a:p>
            <a:pPr marL="0" indent="0">
              <a:buNone/>
            </a:pPr>
            <a:endParaRPr lang="en-US" dirty="0"/>
          </a:p>
          <a:p>
            <a:pPr marL="0" indent="0">
              <a:buNone/>
            </a:pPr>
            <a:r>
              <a:rPr lang="en-US" dirty="0"/>
              <a:t>                  </a:t>
            </a:r>
            <a:r>
              <a:rPr lang="en-US" b="1" dirty="0"/>
              <a:t>Variance = </a:t>
            </a:r>
            <a:r>
              <a:rPr lang="el-GR" b="1" dirty="0"/>
              <a:t>Σ</a:t>
            </a:r>
            <a:r>
              <a:rPr lang="en-US" b="1" dirty="0"/>
              <a:t> </a:t>
            </a:r>
            <a:r>
              <a:rPr lang="en-US" b="1" dirty="0" err="1"/>
              <a:t>Variance</a:t>
            </a:r>
            <a:r>
              <a:rPr lang="en-US" b="1" baseline="-25000" dirty="0" err="1"/>
              <a:t>t</a:t>
            </a:r>
            <a:endParaRPr lang="en-US" b="1" baseline="-25000" dirty="0"/>
          </a:p>
          <a:p>
            <a:pPr marL="0" indent="0">
              <a:buNone/>
            </a:pPr>
            <a:endParaRPr lang="en-US" b="1" baseline="30000"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13</a:t>
            </a:fld>
            <a:endParaRPr lang="en-US"/>
          </a:p>
        </p:txBody>
      </p:sp>
    </p:spTree>
    <p:extLst>
      <p:ext uri="{BB962C8B-B14F-4D97-AF65-F5344CB8AC3E}">
        <p14:creationId xmlns:p14="http://schemas.microsoft.com/office/powerpoint/2010/main" val="1329457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304800"/>
            <a:ext cx="8229600" cy="5821363"/>
          </a:xfrm>
        </p:spPr>
        <p:txBody>
          <a:bodyPr/>
          <a:lstStyle/>
          <a:p>
            <a:pPr algn="ctr" eaLnBrk="1" hangingPunct="1">
              <a:lnSpc>
                <a:spcPct val="80000"/>
              </a:lnSpc>
              <a:buFontTx/>
              <a:buNone/>
            </a:pPr>
            <a:r>
              <a:rPr lang="en-US" sz="2800" b="1" u="sng" dirty="0"/>
              <a:t>Summarizing mortality &amp; other events – hazard rates</a:t>
            </a:r>
          </a:p>
          <a:p>
            <a:pPr algn="ctr" eaLnBrk="1" hangingPunct="1">
              <a:lnSpc>
                <a:spcPct val="80000"/>
              </a:lnSpc>
              <a:buFontTx/>
              <a:buNone/>
            </a:pPr>
            <a:endParaRPr lang="en-US" sz="1200" b="1" dirty="0"/>
          </a:p>
          <a:p>
            <a:pPr algn="ctr" eaLnBrk="1" hangingPunct="1">
              <a:lnSpc>
                <a:spcPct val="80000"/>
              </a:lnSpc>
              <a:buFontTx/>
              <a:buNone/>
            </a:pPr>
            <a:r>
              <a:rPr lang="en-US" sz="2000" b="1" dirty="0"/>
              <a:t>  </a:t>
            </a:r>
            <a:r>
              <a:rPr lang="en-US" sz="2400" b="1" dirty="0"/>
              <a:t>Hazard rate = h =</a:t>
            </a:r>
          </a:p>
          <a:p>
            <a:pPr eaLnBrk="1" hangingPunct="1">
              <a:lnSpc>
                <a:spcPct val="80000"/>
              </a:lnSpc>
              <a:buFontTx/>
              <a:buNone/>
            </a:pPr>
            <a:endParaRPr lang="en-US" sz="1000" b="1" dirty="0"/>
          </a:p>
          <a:p>
            <a:pPr algn="ctr" eaLnBrk="1" hangingPunct="1">
              <a:lnSpc>
                <a:spcPct val="80000"/>
              </a:lnSpc>
              <a:buFontTx/>
              <a:buNone/>
            </a:pPr>
            <a:r>
              <a:rPr lang="en-US" sz="2400" b="1" dirty="0"/>
              <a:t>        </a:t>
            </a:r>
            <a:r>
              <a:rPr lang="en-US" sz="2400" b="1" u="sng" dirty="0"/>
              <a:t>number of persons with outcome</a:t>
            </a:r>
            <a:endParaRPr lang="en-US" sz="2400" b="1" dirty="0"/>
          </a:p>
          <a:p>
            <a:pPr algn="ctr" eaLnBrk="1" hangingPunct="1">
              <a:lnSpc>
                <a:spcPct val="80000"/>
              </a:lnSpc>
              <a:buFontTx/>
              <a:buNone/>
            </a:pPr>
            <a:r>
              <a:rPr lang="en-US" sz="2400" b="1" dirty="0"/>
              <a:t>         total person-time follow up in all at risk</a:t>
            </a:r>
          </a:p>
          <a:p>
            <a:pPr algn="ctr" eaLnBrk="1" hangingPunct="1">
              <a:lnSpc>
                <a:spcPct val="80000"/>
              </a:lnSpc>
              <a:buFontTx/>
              <a:buNone/>
            </a:pPr>
            <a:endParaRPr lang="en-US" sz="1200" b="1" dirty="0"/>
          </a:p>
          <a:p>
            <a:pPr algn="ctr" eaLnBrk="1" hangingPunct="1">
              <a:lnSpc>
                <a:spcPct val="80000"/>
              </a:lnSpc>
              <a:buFontTx/>
              <a:buNone/>
            </a:pPr>
            <a:r>
              <a:rPr lang="en-US" sz="2400" dirty="0"/>
              <a:t>This is a </a:t>
            </a:r>
            <a:r>
              <a:rPr lang="en-US" sz="2400" u="sng" dirty="0"/>
              <a:t>rate</a:t>
            </a:r>
            <a:r>
              <a:rPr lang="en-US" sz="2400" dirty="0"/>
              <a:t> per person-time.</a:t>
            </a:r>
          </a:p>
          <a:p>
            <a:pPr algn="ctr" eaLnBrk="1" hangingPunct="1">
              <a:lnSpc>
                <a:spcPct val="80000"/>
              </a:lnSpc>
              <a:buFontTx/>
              <a:buNone/>
            </a:pPr>
            <a:r>
              <a:rPr lang="en-US" sz="2400" dirty="0"/>
              <a:t> It is NOT a probability (not a “risk”)</a:t>
            </a:r>
          </a:p>
          <a:p>
            <a:pPr algn="ctr" eaLnBrk="1" hangingPunct="1">
              <a:lnSpc>
                <a:spcPct val="80000"/>
              </a:lnSpc>
              <a:buFontTx/>
              <a:buNone/>
            </a:pPr>
            <a:endParaRPr lang="en-US" sz="1200" b="1" dirty="0"/>
          </a:p>
          <a:p>
            <a:pPr algn="ctr" eaLnBrk="1" hangingPunct="1">
              <a:lnSpc>
                <a:spcPct val="80000"/>
              </a:lnSpc>
              <a:buFontTx/>
              <a:buNone/>
            </a:pPr>
            <a:r>
              <a:rPr lang="en-US" sz="2000" b="1" dirty="0"/>
              <a:t>  </a:t>
            </a:r>
            <a:r>
              <a:rPr lang="en-US" sz="2400" dirty="0"/>
              <a:t>In stomach cancer n=13, with 13 deaths, total follow up is </a:t>
            </a:r>
          </a:p>
          <a:p>
            <a:pPr algn="ctr" eaLnBrk="1" hangingPunct="1">
              <a:lnSpc>
                <a:spcPct val="80000"/>
              </a:lnSpc>
              <a:buFontTx/>
              <a:buNone/>
            </a:pPr>
            <a:r>
              <a:rPr lang="en-US" sz="2400" dirty="0"/>
              <a:t> 4+6+8+8+12+14+15+17+19+22+24+34+45 </a:t>
            </a:r>
          </a:p>
          <a:p>
            <a:pPr algn="ctr" eaLnBrk="1" hangingPunct="1">
              <a:lnSpc>
                <a:spcPct val="80000"/>
              </a:lnSpc>
              <a:buFontTx/>
              <a:buNone/>
            </a:pPr>
            <a:r>
              <a:rPr lang="en-US" sz="2400" dirty="0"/>
              <a:t>= 228 person-days</a:t>
            </a:r>
            <a:r>
              <a:rPr lang="en-US" sz="2000" b="1" dirty="0"/>
              <a:t>  </a:t>
            </a:r>
          </a:p>
          <a:p>
            <a:pPr algn="ctr" eaLnBrk="1" hangingPunct="1">
              <a:lnSpc>
                <a:spcPct val="80000"/>
              </a:lnSpc>
              <a:buFontTx/>
              <a:buNone/>
            </a:pPr>
            <a:r>
              <a:rPr lang="en-US" sz="2000" b="1" dirty="0"/>
              <a:t>      </a:t>
            </a:r>
          </a:p>
          <a:p>
            <a:pPr algn="ctr" eaLnBrk="1" hangingPunct="1">
              <a:lnSpc>
                <a:spcPct val="80000"/>
              </a:lnSpc>
              <a:buFontTx/>
              <a:buNone/>
            </a:pPr>
            <a:r>
              <a:rPr lang="en-US" sz="2000" b="1" dirty="0"/>
              <a:t> </a:t>
            </a:r>
            <a:r>
              <a:rPr lang="en-US" sz="2400" b="1" dirty="0"/>
              <a:t>Hazard rate = mortality rate = </a:t>
            </a:r>
          </a:p>
          <a:p>
            <a:pPr algn="ctr" eaLnBrk="1" hangingPunct="1">
              <a:lnSpc>
                <a:spcPct val="80000"/>
              </a:lnSpc>
              <a:buFontTx/>
              <a:buNone/>
            </a:pPr>
            <a:r>
              <a:rPr lang="en-US" sz="2400" b="1" dirty="0"/>
              <a:t>13/228 = 0.057 or 5.7 deaths per 100 person-days of follow up.</a:t>
            </a:r>
            <a:r>
              <a:rPr lang="en-US" sz="2000" dirty="0"/>
              <a:t> </a:t>
            </a:r>
          </a:p>
          <a:p>
            <a:pPr algn="ctr" eaLnBrk="1" hangingPunct="1">
              <a:lnSpc>
                <a:spcPct val="80000"/>
              </a:lnSpc>
              <a:buFontTx/>
              <a:buNone/>
            </a:pPr>
            <a:r>
              <a:rPr lang="en-US" sz="2000" dirty="0">
                <a:solidFill>
                  <a:srgbClr val="FF3300"/>
                </a:solidFill>
              </a:rPr>
              <a:t>Do NOT report as 5.7%-wrong</a:t>
            </a:r>
          </a:p>
        </p:txBody>
      </p:sp>
      <p:sp>
        <p:nvSpPr>
          <p:cNvPr id="19459" name="Slide Number Placeholder 2"/>
          <p:cNvSpPr>
            <a:spLocks noGrp="1"/>
          </p:cNvSpPr>
          <p:nvPr>
            <p:ph type="sldNum" sz="quarter" idx="12"/>
          </p:nvPr>
        </p:nvSpPr>
        <p:spPr>
          <a:noFill/>
        </p:spPr>
        <p:txBody>
          <a:bodyPr/>
          <a:lstStyle/>
          <a:p>
            <a:fld id="{D868D8FF-B026-4ACF-8664-CF6FB042883B}" type="slidenum">
              <a:rPr lang="en-US" smtClean="0"/>
              <a:pPr/>
              <a:t>14</a:t>
            </a:fld>
            <a:endParaRPr lang="en-US"/>
          </a:p>
        </p:txBody>
      </p:sp>
    </p:spTree>
    <p:extLst>
      <p:ext uri="{BB962C8B-B14F-4D97-AF65-F5344CB8AC3E}">
        <p14:creationId xmlns:p14="http://schemas.microsoft.com/office/powerpoint/2010/main" val="876675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Hazard rate</a:t>
            </a:r>
          </a:p>
        </p:txBody>
      </p:sp>
      <p:sp>
        <p:nvSpPr>
          <p:cNvPr id="3" name="Content Placeholder 2"/>
          <p:cNvSpPr>
            <a:spLocks noGrp="1"/>
          </p:cNvSpPr>
          <p:nvPr>
            <p:ph idx="1"/>
          </p:nvPr>
        </p:nvSpPr>
        <p:spPr>
          <a:xfrm>
            <a:off x="152400" y="1219200"/>
            <a:ext cx="8763000" cy="5334000"/>
          </a:xfrm>
        </p:spPr>
        <p:txBody>
          <a:bodyPr>
            <a:normAutofit/>
          </a:bodyPr>
          <a:lstStyle/>
          <a:p>
            <a:pPr>
              <a:buNone/>
            </a:pPr>
            <a:r>
              <a:rPr lang="en-US" dirty="0"/>
              <a:t>h = hazard rate= num events / total follow up time </a:t>
            </a:r>
          </a:p>
          <a:p>
            <a:pPr>
              <a:buNone/>
            </a:pPr>
            <a:r>
              <a:rPr lang="en-US" dirty="0"/>
              <a:t>   =   events/ </a:t>
            </a:r>
            <a:r>
              <a:rPr lang="el-GR" dirty="0"/>
              <a:t>Σ</a:t>
            </a:r>
            <a:r>
              <a:rPr lang="en-US" dirty="0"/>
              <a:t> </a:t>
            </a:r>
            <a:r>
              <a:rPr lang="en-US" dirty="0" err="1"/>
              <a:t>t</a:t>
            </a:r>
            <a:r>
              <a:rPr lang="en-US" baseline="-25000" dirty="0" err="1"/>
              <a:t>i</a:t>
            </a:r>
            <a:r>
              <a:rPr lang="en-US" dirty="0"/>
              <a:t>  = event rate (</a:t>
            </a:r>
            <a:r>
              <a:rPr lang="en-US" dirty="0" err="1"/>
              <a:t>ie</a:t>
            </a:r>
            <a:r>
              <a:rPr lang="en-US" dirty="0"/>
              <a:t> death rate) </a:t>
            </a:r>
          </a:p>
          <a:p>
            <a:pPr>
              <a:buNone/>
            </a:pPr>
            <a:r>
              <a:rPr lang="en-US" dirty="0"/>
              <a:t>Number of events excludes those censored. </a:t>
            </a:r>
          </a:p>
          <a:p>
            <a:pPr>
              <a:buNone/>
            </a:pPr>
            <a:r>
              <a:rPr lang="en-US" dirty="0"/>
              <a:t>Denominator of h includes the follow up time of all, censored and non censored.  </a:t>
            </a:r>
          </a:p>
          <a:p>
            <a:pPr>
              <a:buNone/>
            </a:pPr>
            <a:r>
              <a:rPr lang="en-US" sz="2800" dirty="0"/>
              <a:t> (1/h=mean time to event only if there is NO censoring.)</a:t>
            </a:r>
          </a:p>
          <a:p>
            <a:pPr>
              <a:buNone/>
            </a:pPr>
            <a:r>
              <a:rPr lang="en-US" sz="2800" dirty="0"/>
              <a:t>In general, h does not have to be constant, h can be a function of time h(t). </a:t>
            </a:r>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639762"/>
          </a:xfrm>
        </p:spPr>
        <p:txBody>
          <a:bodyPr>
            <a:normAutofit fontScale="90000"/>
          </a:bodyPr>
          <a:lstStyle/>
          <a:p>
            <a:r>
              <a:rPr lang="en-US"/>
              <a:t> </a:t>
            </a:r>
            <a:br>
              <a:rPr lang="en-US"/>
            </a:br>
            <a:r>
              <a:rPr lang="en-US" sz="3200" u="sng"/>
              <a:t>Hazard rate ratios &amp; Survival curves</a:t>
            </a:r>
            <a:br>
              <a:rPr lang="en-US"/>
            </a:br>
            <a:endParaRPr lang="en-US"/>
          </a:p>
        </p:txBody>
      </p:sp>
      <p:sp>
        <p:nvSpPr>
          <p:cNvPr id="22531" name="Content Placeholder 2"/>
          <p:cNvSpPr>
            <a:spLocks noGrp="1"/>
          </p:cNvSpPr>
          <p:nvPr>
            <p:ph idx="1"/>
          </p:nvPr>
        </p:nvSpPr>
        <p:spPr>
          <a:xfrm>
            <a:off x="457200" y="914400"/>
            <a:ext cx="8458200" cy="5715000"/>
          </a:xfrm>
        </p:spPr>
        <p:txBody>
          <a:bodyPr/>
          <a:lstStyle/>
          <a:p>
            <a:pPr>
              <a:buFontTx/>
              <a:buNone/>
            </a:pPr>
            <a:r>
              <a:rPr lang="en-US" sz="2400" dirty="0"/>
              <a:t>     h</a:t>
            </a:r>
            <a:r>
              <a:rPr lang="en-US" sz="2400" baseline="-25000" dirty="0"/>
              <a:t>a</a:t>
            </a:r>
            <a:r>
              <a:rPr lang="en-US" sz="2400" dirty="0"/>
              <a:t> = hazard rate in group A  </a:t>
            </a:r>
            <a:r>
              <a:rPr lang="en-US" sz="2400" dirty="0" err="1"/>
              <a:t>h</a:t>
            </a:r>
            <a:r>
              <a:rPr lang="en-US" sz="2400" baseline="-25000" dirty="0" err="1"/>
              <a:t>b</a:t>
            </a:r>
            <a:r>
              <a:rPr lang="en-US" sz="2400" dirty="0"/>
              <a:t> = hazard rate in group B,</a:t>
            </a:r>
          </a:p>
          <a:p>
            <a:pPr>
              <a:buFontTx/>
              <a:buNone/>
            </a:pPr>
            <a:r>
              <a:rPr lang="en-US" sz="2400" dirty="0"/>
              <a:t>          hazard rate ratio, (HR)  for A compared to B is </a:t>
            </a:r>
          </a:p>
          <a:p>
            <a:pPr>
              <a:buFontTx/>
              <a:buNone/>
            </a:pPr>
            <a:r>
              <a:rPr lang="en-US" sz="2800" dirty="0"/>
              <a:t>                         HR = h</a:t>
            </a:r>
            <a:r>
              <a:rPr lang="en-US" sz="2800" baseline="-25000" dirty="0"/>
              <a:t>a</a:t>
            </a:r>
            <a:r>
              <a:rPr lang="en-US" sz="2800" dirty="0"/>
              <a:t>/</a:t>
            </a:r>
            <a:r>
              <a:rPr lang="en-US" sz="2800" dirty="0" err="1"/>
              <a:t>h</a:t>
            </a:r>
            <a:r>
              <a:rPr lang="en-US" sz="2800" baseline="-25000" dirty="0" err="1"/>
              <a:t>b</a:t>
            </a:r>
            <a:endParaRPr lang="en-US" sz="1200" dirty="0"/>
          </a:p>
          <a:p>
            <a:pPr>
              <a:buFontTx/>
              <a:buNone/>
            </a:pPr>
            <a:r>
              <a:rPr lang="en-US" sz="2400" dirty="0"/>
              <a:t>If  HR is </a:t>
            </a:r>
            <a:r>
              <a:rPr lang="en-US" sz="2400" u="sng" dirty="0"/>
              <a:t>constant over time </a:t>
            </a:r>
            <a:r>
              <a:rPr lang="en-US" sz="2400" dirty="0"/>
              <a:t>one can compute the Survival in group A from the Survival in group B. </a:t>
            </a:r>
          </a:p>
          <a:p>
            <a:pPr>
              <a:buFontTx/>
              <a:buNone/>
            </a:pPr>
            <a:r>
              <a:rPr lang="en-US" dirty="0"/>
              <a:t>              S</a:t>
            </a:r>
            <a:r>
              <a:rPr lang="en-US" baseline="-25000" dirty="0"/>
              <a:t>a</a:t>
            </a:r>
            <a:r>
              <a:rPr lang="en-US" dirty="0"/>
              <a:t> = </a:t>
            </a:r>
            <a:r>
              <a:rPr lang="en-US" dirty="0" err="1"/>
              <a:t>S</a:t>
            </a:r>
            <a:r>
              <a:rPr lang="en-US" baseline="-25000" dirty="0" err="1"/>
              <a:t>b</a:t>
            </a:r>
            <a:r>
              <a:rPr lang="en-US" baseline="30000" dirty="0" err="1"/>
              <a:t>HR</a:t>
            </a:r>
            <a:endParaRPr lang="en-US" dirty="0"/>
          </a:p>
          <a:p>
            <a:pPr>
              <a:buFontTx/>
              <a:buNone/>
            </a:pPr>
            <a:endParaRPr lang="en-US" sz="2000" dirty="0"/>
          </a:p>
          <a:p>
            <a:pPr>
              <a:buFontTx/>
              <a:buNone/>
            </a:pPr>
            <a:r>
              <a:rPr lang="en-US" sz="2000" dirty="0"/>
              <a:t> </a:t>
            </a:r>
            <a:r>
              <a:rPr lang="en-US" sz="2800" dirty="0"/>
              <a:t>Ex: HR=0.291, S at t=12 </a:t>
            </a:r>
            <a:r>
              <a:rPr lang="en-US" sz="2800" dirty="0" err="1"/>
              <a:t>mos</a:t>
            </a:r>
            <a:r>
              <a:rPr lang="en-US" sz="2800" dirty="0"/>
              <a:t> is 90% in group B, S=0.90</a:t>
            </a:r>
            <a:r>
              <a:rPr lang="en-US" sz="2800" baseline="30000" dirty="0"/>
              <a:t>0.291</a:t>
            </a:r>
            <a:r>
              <a:rPr lang="en-US" sz="2800" dirty="0"/>
              <a:t> = 0.970 or 97.0% in group A at t=12 months.   </a:t>
            </a:r>
          </a:p>
          <a:p>
            <a:pPr>
              <a:buFontTx/>
              <a:buNone/>
            </a:pPr>
            <a:r>
              <a:rPr lang="en-US" sz="2800" dirty="0"/>
              <a:t> A “protective”  HR &lt; 1 increases survival.  HR &gt;1 decreases survival.   </a:t>
            </a:r>
          </a:p>
        </p:txBody>
      </p:sp>
      <p:sp>
        <p:nvSpPr>
          <p:cNvPr id="22532" name="Slide Number Placeholder 3"/>
          <p:cNvSpPr>
            <a:spLocks noGrp="1"/>
          </p:cNvSpPr>
          <p:nvPr>
            <p:ph type="sldNum" sz="quarter" idx="12"/>
          </p:nvPr>
        </p:nvSpPr>
        <p:spPr>
          <a:noFill/>
        </p:spPr>
        <p:txBody>
          <a:bodyPr/>
          <a:lstStyle/>
          <a:p>
            <a:fld id="{4073F844-F731-4EED-AB98-BAFDEA1A5E2B}" type="slidenum">
              <a:rPr lang="en-US" smtClean="0"/>
              <a:pPr/>
              <a:t>16</a:t>
            </a:fld>
            <a:endParaRPr lang="en-US"/>
          </a:p>
        </p:txBody>
      </p:sp>
    </p:spTree>
    <p:extLst>
      <p:ext uri="{BB962C8B-B14F-4D97-AF65-F5344CB8AC3E}">
        <p14:creationId xmlns:p14="http://schemas.microsoft.com/office/powerpoint/2010/main" val="4043476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609600"/>
            <a:ext cx="8229600" cy="5181600"/>
          </a:xfrm>
        </p:spPr>
        <p:txBody>
          <a:bodyPr/>
          <a:lstStyle/>
          <a:p>
            <a:pPr algn="ctr" eaLnBrk="1" hangingPunct="1">
              <a:lnSpc>
                <a:spcPct val="90000"/>
              </a:lnSpc>
              <a:buFontTx/>
              <a:buNone/>
            </a:pPr>
            <a:r>
              <a:rPr lang="en-US" sz="2800" u="sng" dirty="0"/>
              <a:t>Example: Why hazard rates?</a:t>
            </a:r>
          </a:p>
          <a:p>
            <a:pPr eaLnBrk="1" hangingPunct="1">
              <a:lnSpc>
                <a:spcPct val="90000"/>
              </a:lnSpc>
              <a:buFontTx/>
              <a:buNone/>
            </a:pPr>
            <a:endParaRPr lang="en-US" sz="1200" u="sng" dirty="0"/>
          </a:p>
          <a:p>
            <a:pPr eaLnBrk="1" hangingPunct="1">
              <a:lnSpc>
                <a:spcPct val="90000"/>
              </a:lnSpc>
              <a:buFontTx/>
              <a:buNone/>
            </a:pPr>
            <a:r>
              <a:rPr lang="en-US" sz="2400" dirty="0"/>
              <a:t> Group   n    </a:t>
            </a:r>
            <a:r>
              <a:rPr lang="en-US" sz="2400" dirty="0" err="1"/>
              <a:t>num</a:t>
            </a:r>
            <a:r>
              <a:rPr lang="en-US" sz="2400" dirty="0"/>
              <a:t> dead  mean f/u  total f/u  h rate per 1000</a:t>
            </a:r>
          </a:p>
          <a:p>
            <a:pPr eaLnBrk="1" hangingPunct="1">
              <a:lnSpc>
                <a:spcPct val="90000"/>
              </a:lnSpc>
              <a:buFontTx/>
              <a:buNone/>
            </a:pPr>
            <a:r>
              <a:rPr lang="en-US" sz="2400" dirty="0"/>
              <a:t>    A     100         7               36         3600       7/3600=1.94</a:t>
            </a:r>
          </a:p>
          <a:p>
            <a:pPr eaLnBrk="1" hangingPunct="1">
              <a:lnSpc>
                <a:spcPct val="90000"/>
              </a:lnSpc>
              <a:buFontTx/>
              <a:buNone/>
            </a:pPr>
            <a:r>
              <a:rPr lang="en-US" sz="2400" dirty="0"/>
              <a:t>    B     100         2                 3           300       2/300  =6.66</a:t>
            </a:r>
          </a:p>
          <a:p>
            <a:pPr eaLnBrk="1" hangingPunct="1">
              <a:lnSpc>
                <a:spcPct val="90000"/>
              </a:lnSpc>
              <a:buFontTx/>
              <a:buNone/>
            </a:pPr>
            <a:endParaRPr lang="en-US" sz="2400" dirty="0"/>
          </a:p>
          <a:p>
            <a:pPr eaLnBrk="1" hangingPunct="1">
              <a:lnSpc>
                <a:spcPct val="90000"/>
              </a:lnSpc>
              <a:buFontTx/>
              <a:buNone/>
            </a:pPr>
            <a:r>
              <a:rPr lang="en-US" sz="2400" dirty="0"/>
              <a:t>   </a:t>
            </a:r>
            <a:r>
              <a:rPr lang="en-US" sz="2800" dirty="0"/>
              <a:t>Mortality </a:t>
            </a:r>
            <a:r>
              <a:rPr lang="en-US" sz="2800" u="sng" dirty="0"/>
              <a:t>rate</a:t>
            </a:r>
            <a:r>
              <a:rPr lang="en-US" sz="2800" dirty="0"/>
              <a:t> is higher for B than A even though the number of persons in each group is the same and more people died in group A.  </a:t>
            </a:r>
          </a:p>
          <a:p>
            <a:pPr eaLnBrk="1" hangingPunct="1">
              <a:lnSpc>
                <a:spcPct val="90000"/>
              </a:lnSpc>
              <a:buFontTx/>
              <a:buNone/>
            </a:pPr>
            <a:endParaRPr lang="en-US" sz="1200" dirty="0"/>
          </a:p>
          <a:p>
            <a:pPr eaLnBrk="1" hangingPunct="1">
              <a:lnSpc>
                <a:spcPct val="90000"/>
              </a:lnSpc>
              <a:buFontTx/>
              <a:buNone/>
            </a:pPr>
            <a:r>
              <a:rPr lang="en-US" sz="2800" dirty="0"/>
              <a:t> The </a:t>
            </a:r>
            <a:r>
              <a:rPr lang="en-US" sz="2800" b="1" dirty="0"/>
              <a:t>hazard rate ratio</a:t>
            </a:r>
            <a:r>
              <a:rPr lang="en-US" sz="2800" dirty="0"/>
              <a:t> for A/B is 1.94/6.66=0.291. </a:t>
            </a:r>
          </a:p>
          <a:p>
            <a:pPr eaLnBrk="1" hangingPunct="1">
              <a:lnSpc>
                <a:spcPct val="90000"/>
              </a:lnSpc>
              <a:buFontTx/>
              <a:buNone/>
            </a:pPr>
            <a:endParaRPr lang="en-US" sz="1200" b="1" dirty="0"/>
          </a:p>
          <a:p>
            <a:pPr eaLnBrk="1" hangingPunct="1">
              <a:lnSpc>
                <a:spcPct val="90000"/>
              </a:lnSpc>
              <a:buFontTx/>
              <a:buNone/>
            </a:pPr>
            <a:r>
              <a:rPr lang="en-US" sz="2400" b="1" dirty="0"/>
              <a:t>When ALL patients are followed to the endpoint, (no censoring)  mean time to event= 1/hazard.</a:t>
            </a:r>
            <a:r>
              <a:rPr lang="en-US" sz="2400" dirty="0"/>
              <a:t> </a:t>
            </a:r>
          </a:p>
        </p:txBody>
      </p:sp>
      <p:sp>
        <p:nvSpPr>
          <p:cNvPr id="20483" name="Slide Number Placeholder 2"/>
          <p:cNvSpPr>
            <a:spLocks noGrp="1"/>
          </p:cNvSpPr>
          <p:nvPr>
            <p:ph type="sldNum" sz="quarter" idx="12"/>
          </p:nvPr>
        </p:nvSpPr>
        <p:spPr>
          <a:noFill/>
        </p:spPr>
        <p:txBody>
          <a:bodyPr/>
          <a:lstStyle/>
          <a:p>
            <a:fld id="{447356AE-4345-487F-8AA4-2DBFFF91808C}" type="slidenum">
              <a:rPr lang="en-US" smtClean="0"/>
              <a:pPr/>
              <a:t>17</a:t>
            </a:fld>
            <a:endParaRPr lang="en-US"/>
          </a:p>
        </p:txBody>
      </p:sp>
    </p:spTree>
    <p:extLst>
      <p:ext uri="{BB962C8B-B14F-4D97-AF65-F5344CB8AC3E}">
        <p14:creationId xmlns:p14="http://schemas.microsoft.com/office/powerpoint/2010/main" val="1986950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04800"/>
            <a:ext cx="8077200" cy="487363"/>
          </a:xfrm>
        </p:spPr>
        <p:txBody>
          <a:bodyPr>
            <a:normAutofit fontScale="90000"/>
          </a:bodyPr>
          <a:lstStyle/>
          <a:p>
            <a:pPr eaLnBrk="1" hangingPunct="1"/>
            <a:r>
              <a:rPr lang="en-US" sz="3200" b="1"/>
              <a:t>Hazard rates &amp; survival curves</a:t>
            </a:r>
            <a:endParaRPr lang="en-US" sz="3200"/>
          </a:p>
        </p:txBody>
      </p:sp>
      <p:pic>
        <p:nvPicPr>
          <p:cNvPr id="21507" name="Picture 4"/>
          <p:cNvPicPr>
            <a:picLocks noGrp="1" noChangeAspect="1" noChangeArrowheads="1"/>
          </p:cNvPicPr>
          <p:nvPr>
            <p:ph type="body" idx="1"/>
          </p:nvPr>
        </p:nvPicPr>
        <p:blipFill>
          <a:blip r:embed="rId2" cstate="print"/>
          <a:srcRect/>
          <a:stretch>
            <a:fillRect/>
          </a:stretch>
        </p:blipFill>
        <p:spPr>
          <a:xfrm>
            <a:off x="1905000" y="838200"/>
            <a:ext cx="4657725" cy="2371725"/>
          </a:xfrm>
          <a:noFill/>
        </p:spPr>
      </p:pic>
      <p:pic>
        <p:nvPicPr>
          <p:cNvPr id="21508" name="Picture 5"/>
          <p:cNvPicPr>
            <a:picLocks noChangeAspect="1" noChangeArrowheads="1"/>
          </p:cNvPicPr>
          <p:nvPr/>
        </p:nvPicPr>
        <p:blipFill>
          <a:blip r:embed="rId3" cstate="print"/>
          <a:srcRect/>
          <a:stretch>
            <a:fillRect/>
          </a:stretch>
        </p:blipFill>
        <p:spPr bwMode="auto">
          <a:xfrm>
            <a:off x="1828800" y="4038600"/>
            <a:ext cx="4648200" cy="2362200"/>
          </a:xfrm>
          <a:prstGeom prst="rect">
            <a:avLst/>
          </a:prstGeom>
          <a:noFill/>
          <a:ln w="9525">
            <a:noFill/>
            <a:miter lim="800000"/>
            <a:headEnd/>
            <a:tailEnd/>
          </a:ln>
        </p:spPr>
      </p:pic>
      <p:sp>
        <p:nvSpPr>
          <p:cNvPr id="21509" name="Text Box 6"/>
          <p:cNvSpPr txBox="1">
            <a:spLocks noChangeArrowheads="1"/>
          </p:cNvSpPr>
          <p:nvPr/>
        </p:nvSpPr>
        <p:spPr bwMode="auto">
          <a:xfrm>
            <a:off x="457200" y="3429000"/>
            <a:ext cx="8305800" cy="461665"/>
          </a:xfrm>
          <a:prstGeom prst="rect">
            <a:avLst/>
          </a:prstGeom>
          <a:noFill/>
          <a:ln w="9525">
            <a:noFill/>
            <a:miter lim="800000"/>
            <a:headEnd/>
            <a:tailEnd/>
          </a:ln>
        </p:spPr>
        <p:txBody>
          <a:bodyPr>
            <a:spAutoFit/>
          </a:bodyPr>
          <a:lstStyle/>
          <a:p>
            <a:pPr algn="ctr">
              <a:spcBef>
                <a:spcPct val="50000"/>
              </a:spcBef>
            </a:pPr>
            <a:r>
              <a:rPr lang="en-US" sz="2400" dirty="0">
                <a:solidFill>
                  <a:schemeClr val="tx2"/>
                </a:solidFill>
              </a:rPr>
              <a:t>log</a:t>
            </a:r>
            <a:r>
              <a:rPr lang="en-US" sz="2400" baseline="-25000" dirty="0">
                <a:solidFill>
                  <a:schemeClr val="tx2"/>
                </a:solidFill>
              </a:rPr>
              <a:t>e</a:t>
            </a:r>
            <a:r>
              <a:rPr lang="en-US" sz="2400" dirty="0">
                <a:solidFill>
                  <a:schemeClr val="tx2"/>
                </a:solidFill>
              </a:rPr>
              <a:t>(S) =cum hazard= -</a:t>
            </a:r>
            <a:r>
              <a:rPr lang="en-US" sz="2400" b="1" dirty="0">
                <a:solidFill>
                  <a:schemeClr val="tx2"/>
                </a:solidFill>
              </a:rPr>
              <a:t>h</a:t>
            </a:r>
            <a:r>
              <a:rPr lang="en-US" sz="2400" dirty="0">
                <a:solidFill>
                  <a:schemeClr val="tx2"/>
                </a:solidFill>
              </a:rPr>
              <a:t> t,  h is (</a:t>
            </a:r>
            <a:r>
              <a:rPr lang="en-US" sz="2400" dirty="0" err="1">
                <a:solidFill>
                  <a:schemeClr val="tx2"/>
                </a:solidFill>
              </a:rPr>
              <a:t>avg</a:t>
            </a:r>
            <a:r>
              <a:rPr lang="en-US" sz="2400" dirty="0">
                <a:solidFill>
                  <a:schemeClr val="tx2"/>
                </a:solidFill>
              </a:rPr>
              <a:t>) slope of log</a:t>
            </a:r>
            <a:r>
              <a:rPr lang="en-US" sz="2400" baseline="-25000" dirty="0">
                <a:solidFill>
                  <a:schemeClr val="tx2"/>
                </a:solidFill>
              </a:rPr>
              <a:t>e</a:t>
            </a:r>
            <a:r>
              <a:rPr lang="en-US" sz="2400" dirty="0">
                <a:solidFill>
                  <a:schemeClr val="tx2"/>
                </a:solidFill>
              </a:rPr>
              <a:t>(S) vs t</a:t>
            </a:r>
          </a:p>
        </p:txBody>
      </p:sp>
      <p:sp>
        <p:nvSpPr>
          <p:cNvPr id="21510" name="Slide Number Placeholder 5"/>
          <p:cNvSpPr>
            <a:spLocks noGrp="1"/>
          </p:cNvSpPr>
          <p:nvPr>
            <p:ph type="sldNum" sz="quarter" idx="12"/>
          </p:nvPr>
        </p:nvSpPr>
        <p:spPr>
          <a:noFill/>
        </p:spPr>
        <p:txBody>
          <a:bodyPr/>
          <a:lstStyle/>
          <a:p>
            <a:fld id="{7B1B9DDC-C692-425C-9737-A8F110AA68F2}" type="slidenum">
              <a:rPr lang="en-US" smtClean="0"/>
              <a:pPr/>
              <a:t>18</a:t>
            </a:fld>
            <a:endParaRPr lang="en-US"/>
          </a:p>
        </p:txBody>
      </p:sp>
    </p:spTree>
    <p:extLst>
      <p:ext uri="{BB962C8B-B14F-4D97-AF65-F5344CB8AC3E}">
        <p14:creationId xmlns:p14="http://schemas.microsoft.com/office/powerpoint/2010/main" val="2081793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a:t>Hazard ratios (HRs) multiply</a:t>
            </a:r>
          </a:p>
        </p:txBody>
      </p:sp>
      <p:sp>
        <p:nvSpPr>
          <p:cNvPr id="3" name="Content Placeholder 2"/>
          <p:cNvSpPr>
            <a:spLocks noGrp="1"/>
          </p:cNvSpPr>
          <p:nvPr>
            <p:ph idx="1"/>
          </p:nvPr>
        </p:nvSpPr>
        <p:spPr>
          <a:xfrm>
            <a:off x="533400" y="1116106"/>
            <a:ext cx="8229600" cy="4751294"/>
          </a:xfrm>
        </p:spPr>
        <p:txBody>
          <a:bodyPr>
            <a:normAutofit fontScale="92500" lnSpcReduction="10000"/>
          </a:bodyPr>
          <a:lstStyle/>
          <a:p>
            <a:pPr marL="0" indent="0">
              <a:buNone/>
            </a:pPr>
            <a:r>
              <a:rPr lang="en-US" dirty="0"/>
              <a:t>Similar to odds ratios (ORs), under </a:t>
            </a:r>
            <a:r>
              <a:rPr lang="en-US" b="1" dirty="0"/>
              <a:t>independence,</a:t>
            </a:r>
            <a:r>
              <a:rPr lang="en-US" dirty="0"/>
              <a:t> hazard ratios (HRs) multiply. </a:t>
            </a:r>
          </a:p>
          <a:p>
            <a:pPr marL="0" indent="0">
              <a:buNone/>
            </a:pPr>
            <a:r>
              <a:rPr lang="en-US" dirty="0"/>
              <a:t>Example: </a:t>
            </a:r>
          </a:p>
          <a:p>
            <a:pPr marL="0" indent="0">
              <a:buNone/>
            </a:pPr>
            <a:r>
              <a:rPr lang="en-US" dirty="0"/>
              <a:t>HR for breast cancer recurrence for stage 2 vs stage 1 cancer is HR=8.0, (all else same) </a:t>
            </a:r>
          </a:p>
          <a:p>
            <a:pPr marL="0" indent="0">
              <a:buNone/>
            </a:pPr>
            <a:r>
              <a:rPr lang="en-US" dirty="0"/>
              <a:t> HR for breast cancer recurrence for positive versus negative nodes is HR=1.3. </a:t>
            </a:r>
          </a:p>
          <a:p>
            <a:pPr marL="0" indent="0">
              <a:buNone/>
            </a:pPr>
            <a:r>
              <a:rPr lang="en-US" dirty="0"/>
              <a:t>Then the HR for those who are stage 2 with positive nodes versus stage 1 with negative nodes is 8.0 x 1.3 = 10.4.</a:t>
            </a:r>
          </a:p>
          <a:p>
            <a:pPr marL="0" indent="0" algn="ctr">
              <a:buNone/>
            </a:pPr>
            <a:endParaRPr lang="en-US"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19</a:t>
            </a:fld>
            <a:endParaRPr lang="en-US"/>
          </a:p>
        </p:txBody>
      </p:sp>
    </p:spTree>
    <p:extLst>
      <p:ext uri="{BB962C8B-B14F-4D97-AF65-F5344CB8AC3E}">
        <p14:creationId xmlns:p14="http://schemas.microsoft.com/office/powerpoint/2010/main" val="417176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u="sng" dirty="0"/>
              <a:t>Survival curves over time</a:t>
            </a:r>
          </a:p>
        </p:txBody>
      </p:sp>
      <p:sp>
        <p:nvSpPr>
          <p:cNvPr id="3" name="Content Placeholder 2"/>
          <p:cNvSpPr>
            <a:spLocks noGrp="1"/>
          </p:cNvSpPr>
          <p:nvPr>
            <p:ph idx="1"/>
          </p:nvPr>
        </p:nvSpPr>
        <p:spPr>
          <a:xfrm>
            <a:off x="381000" y="1524000"/>
            <a:ext cx="8229600" cy="4525963"/>
          </a:xfrm>
        </p:spPr>
        <p:txBody>
          <a:bodyPr/>
          <a:lstStyle/>
          <a:p>
            <a:pPr marL="0" indent="0">
              <a:buNone/>
            </a:pPr>
            <a:r>
              <a:rPr lang="en-US" dirty="0"/>
              <a:t>We know how to compute survival curves if everyone reaches the endpoint so there is no</a:t>
            </a:r>
          </a:p>
          <a:p>
            <a:pPr marL="0" indent="0">
              <a:buNone/>
            </a:pPr>
            <a:r>
              <a:rPr lang="en-US" dirty="0"/>
              <a:t>“censored” data. </a:t>
            </a:r>
          </a:p>
          <a:p>
            <a:pPr marL="0" indent="0">
              <a:buNone/>
            </a:pPr>
            <a:endParaRPr lang="en-US" dirty="0"/>
          </a:p>
          <a:p>
            <a:pPr marL="0" indent="0">
              <a:buNone/>
            </a:pPr>
            <a:r>
              <a:rPr lang="en-US" dirty="0"/>
              <a:t>  Survival at t = S(t) =  number still alive at t / n </a:t>
            </a:r>
          </a:p>
          <a:p>
            <a:pPr marL="0" indent="0">
              <a:buNone/>
            </a:pPr>
            <a:r>
              <a:rPr lang="en-US" dirty="0"/>
              <a:t>                     = 1 – (cum number dead/n)</a:t>
            </a:r>
          </a:p>
        </p:txBody>
      </p:sp>
      <p:sp>
        <p:nvSpPr>
          <p:cNvPr id="4" name="Slide Number Placeholder 3"/>
          <p:cNvSpPr>
            <a:spLocks noGrp="1"/>
          </p:cNvSpPr>
          <p:nvPr>
            <p:ph type="sldNum" sz="quarter" idx="12"/>
          </p:nvPr>
        </p:nvSpPr>
        <p:spPr/>
        <p:txBody>
          <a:bodyPr/>
          <a:lstStyle/>
          <a:p>
            <a:fld id="{C39143DD-354A-4EFA-A092-21C168AE65E5}" type="slidenum">
              <a:rPr lang="en-US" smtClean="0"/>
              <a:pPr/>
              <a:t>2</a:t>
            </a:fld>
            <a:endParaRPr lang="en-US"/>
          </a:p>
        </p:txBody>
      </p:sp>
    </p:spTree>
    <p:extLst>
      <p:ext uri="{BB962C8B-B14F-4D97-AF65-F5344CB8AC3E}">
        <p14:creationId xmlns:p14="http://schemas.microsoft.com/office/powerpoint/2010/main" val="333845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601"/>
            <a:ext cx="8229600" cy="868362"/>
          </a:xfrm>
        </p:spPr>
        <p:txBody>
          <a:bodyPr/>
          <a:lstStyle/>
          <a:p>
            <a:r>
              <a:rPr lang="en-US" u="sng" dirty="0"/>
              <a:t>Sample HR confidence interval</a:t>
            </a:r>
          </a:p>
        </p:txBody>
      </p:sp>
      <p:sp>
        <p:nvSpPr>
          <p:cNvPr id="3" name="Content Placeholder 2"/>
          <p:cNvSpPr>
            <a:spLocks noGrp="1"/>
          </p:cNvSpPr>
          <p:nvPr>
            <p:ph idx="1"/>
          </p:nvPr>
        </p:nvSpPr>
        <p:spPr>
          <a:xfrm>
            <a:off x="457200" y="1061775"/>
            <a:ext cx="8229600" cy="5211762"/>
          </a:xfrm>
        </p:spPr>
        <p:txBody>
          <a:bodyPr>
            <a:normAutofit/>
          </a:bodyPr>
          <a:lstStyle/>
          <a:p>
            <a:pPr marL="0" indent="0">
              <a:buNone/>
            </a:pPr>
            <a:r>
              <a:rPr lang="en-US" dirty="0"/>
              <a:t>The statistic b = log</a:t>
            </a:r>
            <a:r>
              <a:rPr lang="en-US" baseline="-25000" dirty="0"/>
              <a:t>e</a:t>
            </a:r>
            <a:r>
              <a:rPr lang="en-US" dirty="0"/>
              <a:t>(HR) is better modelled by a normal distribution than HR. The standard error of b is SE(b) = </a:t>
            </a:r>
            <a:r>
              <a:rPr lang="en-US" dirty="0" err="1"/>
              <a:t>sqrt</a:t>
            </a:r>
            <a:r>
              <a:rPr lang="en-US" dirty="0"/>
              <a:t>(1/d</a:t>
            </a:r>
            <a:r>
              <a:rPr lang="en-US" baseline="-25000" dirty="0"/>
              <a:t>1</a:t>
            </a:r>
            <a:r>
              <a:rPr lang="en-US" dirty="0"/>
              <a:t> + 1/d</a:t>
            </a:r>
            <a:r>
              <a:rPr lang="en-US" baseline="-25000" dirty="0"/>
              <a:t>2</a:t>
            </a:r>
            <a:r>
              <a:rPr lang="en-US" dirty="0"/>
              <a:t>) where d</a:t>
            </a:r>
            <a:r>
              <a:rPr lang="en-US" baseline="-25000" dirty="0"/>
              <a:t>1</a:t>
            </a:r>
            <a:r>
              <a:rPr lang="en-US" dirty="0"/>
              <a:t> and d</a:t>
            </a:r>
            <a:r>
              <a:rPr lang="en-US" baseline="-25000" dirty="0"/>
              <a:t>2</a:t>
            </a:r>
            <a:r>
              <a:rPr lang="en-US" dirty="0"/>
              <a:t> are the number of events (such as deaths) in groups 1 and 2. </a:t>
            </a:r>
          </a:p>
          <a:p>
            <a:pPr marL="0" indent="0">
              <a:buNone/>
            </a:pPr>
            <a:r>
              <a:rPr lang="en-US" dirty="0"/>
              <a:t>So, the 95% confidence interval for the true </a:t>
            </a:r>
            <a:r>
              <a:rPr lang="el-GR" dirty="0"/>
              <a:t>β</a:t>
            </a:r>
            <a:r>
              <a:rPr lang="en-US" dirty="0"/>
              <a:t> is [b-1.96 SE, b+1.96 SE]</a:t>
            </a:r>
          </a:p>
          <a:p>
            <a:pPr marL="0" indent="0">
              <a:buNone/>
            </a:pPr>
            <a:r>
              <a:rPr lang="en-US" dirty="0"/>
              <a:t>The 95% confidence interval for HR is the antilog of the these bounds:     e</a:t>
            </a:r>
            <a:r>
              <a:rPr lang="en-US" baseline="30000" dirty="0"/>
              <a:t>b-1.96 SE</a:t>
            </a:r>
            <a:r>
              <a:rPr lang="en-US" dirty="0"/>
              <a:t>, e</a:t>
            </a:r>
            <a:r>
              <a:rPr lang="en-US" baseline="30000" dirty="0"/>
              <a:t>b+1.96 SE</a:t>
            </a:r>
          </a:p>
          <a:p>
            <a:pPr marL="0" indent="0">
              <a:buNone/>
            </a:pPr>
            <a:endParaRPr lang="en-US"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20</a:t>
            </a:fld>
            <a:endParaRPr lang="en-US"/>
          </a:p>
        </p:txBody>
      </p:sp>
    </p:spTree>
    <p:extLst>
      <p:ext uri="{BB962C8B-B14F-4D97-AF65-F5344CB8AC3E}">
        <p14:creationId xmlns:p14="http://schemas.microsoft.com/office/powerpoint/2010/main" val="4238136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1020762"/>
          </a:xfrm>
        </p:spPr>
        <p:txBody>
          <a:bodyPr/>
          <a:lstStyle/>
          <a:p>
            <a:r>
              <a:rPr lang="en-US" u="sng"/>
              <a:t>Cumulative hazard rate</a:t>
            </a:r>
          </a:p>
        </p:txBody>
      </p:sp>
      <p:sp>
        <p:nvSpPr>
          <p:cNvPr id="23555" name="Slide Number Placeholder 4"/>
          <p:cNvSpPr>
            <a:spLocks noGrp="1"/>
          </p:cNvSpPr>
          <p:nvPr>
            <p:ph type="sldNum" sz="quarter" idx="12"/>
          </p:nvPr>
        </p:nvSpPr>
        <p:spPr>
          <a:noFill/>
        </p:spPr>
        <p:txBody>
          <a:bodyPr/>
          <a:lstStyle/>
          <a:p>
            <a:fld id="{BB8262C8-4518-4B9A-BE80-9F0A97F21E00}" type="slidenum">
              <a:rPr lang="en-US" smtClean="0"/>
              <a:pPr/>
              <a:t>21</a:t>
            </a:fld>
            <a:endParaRPr lang="en-US"/>
          </a:p>
        </p:txBody>
      </p:sp>
      <p:sp>
        <p:nvSpPr>
          <p:cNvPr id="23556" name="Text Placeholder 4"/>
          <p:cNvSpPr>
            <a:spLocks noGrp="1"/>
          </p:cNvSpPr>
          <p:nvPr>
            <p:ph type="body" sz="half" idx="1"/>
          </p:nvPr>
        </p:nvSpPr>
        <p:spPr>
          <a:xfrm>
            <a:off x="457200" y="1295400"/>
            <a:ext cx="8305800" cy="4724400"/>
          </a:xfrm>
        </p:spPr>
        <p:txBody>
          <a:bodyPr/>
          <a:lstStyle/>
          <a:p>
            <a:pPr algn="ctr">
              <a:buFontTx/>
              <a:buNone/>
            </a:pPr>
            <a:r>
              <a:rPr lang="en-US" dirty="0"/>
              <a:t>log</a:t>
            </a:r>
            <a:r>
              <a:rPr lang="en-US" baseline="-25000" dirty="0"/>
              <a:t>e</a:t>
            </a:r>
            <a:r>
              <a:rPr lang="en-US" dirty="0"/>
              <a:t>(S)=Cumulative hazard = </a:t>
            </a:r>
            <a:r>
              <a:rPr lang="el-GR" dirty="0"/>
              <a:t>Σ</a:t>
            </a:r>
            <a:r>
              <a:rPr lang="en-US" baseline="-25000" dirty="0"/>
              <a:t>t</a:t>
            </a:r>
            <a:r>
              <a:rPr lang="en-US" dirty="0"/>
              <a:t> h</a:t>
            </a:r>
            <a:r>
              <a:rPr lang="en-US" baseline="-25000" dirty="0"/>
              <a:t>i</a:t>
            </a:r>
            <a:r>
              <a:rPr lang="en-US" dirty="0"/>
              <a:t> = ∫</a:t>
            </a:r>
            <a:r>
              <a:rPr lang="en-US" baseline="30000" dirty="0"/>
              <a:t> </a:t>
            </a:r>
            <a:r>
              <a:rPr lang="en-US" dirty="0"/>
              <a:t>h(t)</a:t>
            </a:r>
            <a:r>
              <a:rPr lang="en-US" baseline="30000" dirty="0"/>
              <a:t> </a:t>
            </a:r>
            <a:r>
              <a:rPr lang="en-US" sz="2800" dirty="0" err="1"/>
              <a:t>dt</a:t>
            </a:r>
            <a:r>
              <a:rPr lang="en-US" sz="2800" dirty="0"/>
              <a:t> .</a:t>
            </a:r>
          </a:p>
          <a:p>
            <a:pPr>
              <a:buFontTx/>
              <a:buNone/>
            </a:pPr>
            <a:r>
              <a:rPr lang="en-US" dirty="0"/>
              <a:t>If h is constant over time, then</a:t>
            </a:r>
          </a:p>
          <a:p>
            <a:pPr>
              <a:buFontTx/>
              <a:buNone/>
            </a:pPr>
            <a:r>
              <a:rPr lang="en-US" dirty="0">
                <a:solidFill>
                  <a:srgbClr val="0070C0"/>
                </a:solidFill>
              </a:rPr>
              <a:t>Cumulative hazard = h T </a:t>
            </a:r>
            <a:r>
              <a:rPr lang="en-US" dirty="0"/>
              <a:t>where T is the follow up time. In this case, </a:t>
            </a:r>
          </a:p>
          <a:p>
            <a:pPr>
              <a:buFontTx/>
              <a:buNone/>
            </a:pPr>
            <a:r>
              <a:rPr lang="en-US" dirty="0"/>
              <a:t>           </a:t>
            </a:r>
            <a:r>
              <a:rPr lang="en-US" dirty="0">
                <a:solidFill>
                  <a:srgbClr val="0070C0"/>
                </a:solidFill>
              </a:rPr>
              <a:t>h = cum hazard/T </a:t>
            </a:r>
          </a:p>
          <a:p>
            <a:pPr>
              <a:buFontTx/>
              <a:buNone/>
            </a:pPr>
            <a:r>
              <a:rPr lang="en-US" dirty="0"/>
              <a:t>h is the slope of the cum hazard vs t plot. </a:t>
            </a:r>
          </a:p>
          <a:p>
            <a:pPr>
              <a:buFontTx/>
              <a:buNone/>
            </a:pPr>
            <a:endParaRPr lang="en-US" baseline="-25000" dirty="0"/>
          </a:p>
        </p:txBody>
      </p:sp>
    </p:spTree>
    <p:extLst>
      <p:ext uri="{BB962C8B-B14F-4D97-AF65-F5344CB8AC3E}">
        <p14:creationId xmlns:p14="http://schemas.microsoft.com/office/powerpoint/2010/main" val="1622157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2"/>
          <p:cNvSpPr txBox="1">
            <a:spLocks/>
          </p:cNvSpPr>
          <p:nvPr/>
        </p:nvSpPr>
        <p:spPr bwMode="auto">
          <a:xfrm>
            <a:off x="40192" y="206375"/>
            <a:ext cx="9103807" cy="508000"/>
          </a:xfrm>
          <a:prstGeom prst="rect">
            <a:avLst/>
          </a:prstGeom>
          <a:noFill/>
          <a:ln w="9525">
            <a:noFill/>
            <a:miter lim="800000"/>
            <a:headEnd/>
            <a:tailEnd/>
          </a:ln>
        </p:spPr>
        <p:txBody>
          <a:bodyPr lIns="254000" tIns="63500" rIns="127000" bIns="0"/>
          <a:lstStyle/>
          <a:p>
            <a:r>
              <a:rPr lang="en-US" sz="1300" dirty="0">
                <a:latin typeface="Helvetica" pitchFamily="34" charset="0"/>
              </a:rPr>
              <a:t>From: </a:t>
            </a:r>
            <a:r>
              <a:rPr lang="en-US" sz="1300" b="1" dirty="0">
                <a:latin typeface="Helvetica" pitchFamily="34" charset="0"/>
              </a:rPr>
              <a:t>Risks and Benefits of Estrogen Plus Progestin in Healthy Postmenopausal Women:  Principal Results From the Women's Health Initiative Randomized Controlled Trial  - </a:t>
            </a:r>
            <a:r>
              <a:rPr lang="en-US" sz="1300" b="1" i="1" dirty="0">
                <a:solidFill>
                  <a:srgbClr val="FF0000"/>
                </a:solidFill>
                <a:latin typeface="Helvetica" pitchFamily="34" charset="0"/>
              </a:rPr>
              <a:t>cumulative hazard curves</a:t>
            </a:r>
          </a:p>
        </p:txBody>
      </p:sp>
      <p:sp>
        <p:nvSpPr>
          <p:cNvPr id="24579" name="Text Placeholder 2"/>
          <p:cNvSpPr txBox="1">
            <a:spLocks/>
          </p:cNvSpPr>
          <p:nvPr/>
        </p:nvSpPr>
        <p:spPr bwMode="auto">
          <a:xfrm>
            <a:off x="333375" y="711200"/>
            <a:ext cx="5105400" cy="317500"/>
          </a:xfrm>
          <a:prstGeom prst="rect">
            <a:avLst/>
          </a:prstGeom>
          <a:noFill/>
          <a:ln w="9525">
            <a:noFill/>
            <a:miter lim="800000"/>
            <a:headEnd/>
            <a:tailEnd/>
          </a:ln>
        </p:spPr>
        <p:txBody>
          <a:bodyPr lIns="254000" tIns="0" rIns="127000" bIns="63500"/>
          <a:lstStyle/>
          <a:p>
            <a:r>
              <a:rPr lang="en-US" sz="1200">
                <a:latin typeface="Helvetica" pitchFamily="34" charset="0"/>
              </a:rPr>
              <a:t>JAMA. 2002;288(3):321-333. </a:t>
            </a:r>
          </a:p>
        </p:txBody>
      </p:sp>
      <p:sp>
        <p:nvSpPr>
          <p:cNvPr id="24580" name="Text Placeholder 2"/>
          <p:cNvSpPr txBox="1">
            <a:spLocks/>
          </p:cNvSpPr>
          <p:nvPr/>
        </p:nvSpPr>
        <p:spPr bwMode="auto">
          <a:xfrm>
            <a:off x="685800" y="6096000"/>
            <a:ext cx="7258050" cy="533400"/>
          </a:xfrm>
          <a:prstGeom prst="rect">
            <a:avLst/>
          </a:prstGeom>
          <a:noFill/>
          <a:ln w="9525">
            <a:noFill/>
            <a:miter lim="800000"/>
            <a:headEnd/>
            <a:tailEnd/>
          </a:ln>
        </p:spPr>
        <p:txBody>
          <a:bodyPr lIns="254000" tIns="0" rIns="0" bIns="63500"/>
          <a:lstStyle/>
          <a:p>
            <a:pPr>
              <a:spcBef>
                <a:spcPct val="20000"/>
              </a:spcBef>
            </a:pPr>
            <a:r>
              <a:rPr lang="en-US" sz="1200" dirty="0">
                <a:latin typeface="Helvetica" pitchFamily="34" charset="0"/>
              </a:rPr>
              <a:t>HR indicates hazard ratio; </a:t>
            </a:r>
            <a:r>
              <a:rPr lang="en-US" sz="1200" dirty="0" err="1">
                <a:latin typeface="Helvetica" pitchFamily="34" charset="0"/>
              </a:rPr>
              <a:t>nCI</a:t>
            </a:r>
            <a:r>
              <a:rPr lang="en-US" sz="1200" dirty="0">
                <a:latin typeface="Helvetica" pitchFamily="34" charset="0"/>
              </a:rPr>
              <a:t>, nominal confidence interval; </a:t>
            </a:r>
            <a:r>
              <a:rPr lang="en-US" sz="1200" dirty="0" err="1">
                <a:latin typeface="Helvetica" pitchFamily="34" charset="0"/>
              </a:rPr>
              <a:t>andaCI</a:t>
            </a:r>
            <a:r>
              <a:rPr lang="en-US" sz="1200" dirty="0">
                <a:latin typeface="Helvetica" pitchFamily="34" charset="0"/>
              </a:rPr>
              <a:t>, adjusted confidence interval. Global index = first occurrence of CHD, cancer, stroke, pulmonary embolism, hip fracture or death. </a:t>
            </a:r>
          </a:p>
          <a:p>
            <a:pPr>
              <a:spcBef>
                <a:spcPct val="20000"/>
              </a:spcBef>
            </a:pPr>
            <a:endParaRPr lang="en-US" sz="1200" dirty="0">
              <a:latin typeface="Helvetica" pitchFamily="34" charset="0"/>
            </a:endParaRPr>
          </a:p>
        </p:txBody>
      </p:sp>
      <p:pic>
        <p:nvPicPr>
          <p:cNvPr id="24581" name="Picture 12" descr="Cover"/>
          <p:cNvPicPr>
            <a:picLocks noChangeAspect="1" noChangeArrowheads="1"/>
          </p:cNvPicPr>
          <p:nvPr/>
        </p:nvPicPr>
        <p:blipFill>
          <a:blip r:embed="rId2" cstate="print"/>
          <a:srcRect/>
          <a:stretch>
            <a:fillRect/>
          </a:stretch>
        </p:blipFill>
        <p:spPr bwMode="auto">
          <a:xfrm>
            <a:off x="1038225" y="1066800"/>
            <a:ext cx="7115175" cy="4968875"/>
          </a:xfrm>
          <a:prstGeom prst="rect">
            <a:avLst/>
          </a:prstGeom>
          <a:noFill/>
          <a:ln w="9525">
            <a:noFill/>
            <a:miter lim="800000"/>
            <a:headEnd/>
            <a:tailEnd/>
          </a:ln>
        </p:spPr>
      </p:pic>
    </p:spTree>
    <p:extLst>
      <p:ext uri="{BB962C8B-B14F-4D97-AF65-F5344CB8AC3E}">
        <p14:creationId xmlns:p14="http://schemas.microsoft.com/office/powerpoint/2010/main" val="1348148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9600"/>
              <a:t>Competing </a:t>
            </a:r>
            <a:r>
              <a:rPr lang="en-US" sz="9600" dirty="0"/>
              <a:t>Risks </a:t>
            </a:r>
          </a:p>
        </p:txBody>
      </p:sp>
      <p:sp>
        <p:nvSpPr>
          <p:cNvPr id="4" name="Slide Number Placeholder 3"/>
          <p:cNvSpPr>
            <a:spLocks noGrp="1"/>
          </p:cNvSpPr>
          <p:nvPr>
            <p:ph type="sldNum" sz="quarter" idx="12"/>
          </p:nvPr>
        </p:nvSpPr>
        <p:spPr/>
        <p:txBody>
          <a:bodyPr/>
          <a:lstStyle/>
          <a:p>
            <a:fld id="{C39143DD-354A-4EFA-A092-21C168AE65E5}" type="slidenum">
              <a:rPr lang="en-US" smtClean="0"/>
              <a:pPr/>
              <a:t>23</a:t>
            </a:fld>
            <a:endParaRPr lang="en-US"/>
          </a:p>
        </p:txBody>
      </p:sp>
    </p:spTree>
    <p:extLst>
      <p:ext uri="{BB962C8B-B14F-4D97-AF65-F5344CB8AC3E}">
        <p14:creationId xmlns:p14="http://schemas.microsoft.com/office/powerpoint/2010/main" val="996767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15962"/>
          </a:xfrm>
        </p:spPr>
        <p:txBody>
          <a:bodyPr>
            <a:normAutofit fontScale="90000"/>
          </a:bodyPr>
          <a:lstStyle/>
          <a:p>
            <a:r>
              <a:rPr lang="en-US" u="sng" dirty="0"/>
              <a:t>Competing risks</a:t>
            </a:r>
          </a:p>
        </p:txBody>
      </p:sp>
      <p:sp>
        <p:nvSpPr>
          <p:cNvPr id="3" name="Content Placeholder 2"/>
          <p:cNvSpPr>
            <a:spLocks noGrp="1"/>
          </p:cNvSpPr>
          <p:nvPr>
            <p:ph idx="1"/>
          </p:nvPr>
        </p:nvSpPr>
        <p:spPr>
          <a:xfrm>
            <a:off x="489155" y="865904"/>
            <a:ext cx="8229600" cy="5257800"/>
          </a:xfrm>
        </p:spPr>
        <p:txBody>
          <a:bodyPr>
            <a:normAutofit/>
          </a:bodyPr>
          <a:lstStyle/>
          <a:p>
            <a:pPr marL="0" indent="0">
              <a:buNone/>
            </a:pPr>
            <a:r>
              <a:rPr lang="en-US" dirty="0"/>
              <a:t>What if there is more than one time dependent event and a subject is at risk for all of them?</a:t>
            </a:r>
          </a:p>
          <a:p>
            <a:pPr marL="0" indent="0">
              <a:buNone/>
            </a:pPr>
            <a:r>
              <a:rPr lang="en-US" dirty="0"/>
              <a:t>Example: Death from cancer (A), Death from auto accident (B). At any time t, the probability (“risk”) of death from A, death from B </a:t>
            </a:r>
            <a:r>
              <a:rPr lang="en-US" b="1" dirty="0"/>
              <a:t>or</a:t>
            </a:r>
            <a:r>
              <a:rPr lang="en-US" dirty="0"/>
              <a:t> survival (no A, no B) must add to 100%.</a:t>
            </a:r>
          </a:p>
          <a:p>
            <a:pPr marL="0" indent="0">
              <a:buNone/>
            </a:pPr>
            <a:r>
              <a:rPr lang="en-US" dirty="0"/>
              <a:t>Can </a:t>
            </a:r>
            <a:r>
              <a:rPr lang="en-US" u="sng" dirty="0"/>
              <a:t>NOT</a:t>
            </a:r>
            <a:r>
              <a:rPr lang="en-US" dirty="0"/>
              <a:t> compute cumulative incidence (risk) for event A by censoring those who had event B and therefore dropping them from those at risk (risk set=</a:t>
            </a:r>
            <a:r>
              <a:rPr lang="en-US" dirty="0" err="1"/>
              <a:t>n</a:t>
            </a:r>
            <a:r>
              <a:rPr lang="en-US" baseline="-25000" dirty="0" err="1"/>
              <a:t>j</a:t>
            </a:r>
            <a:r>
              <a:rPr lang="en-US" dirty="0"/>
              <a:t>) at time t. </a:t>
            </a:r>
          </a:p>
        </p:txBody>
      </p:sp>
      <p:sp>
        <p:nvSpPr>
          <p:cNvPr id="4" name="Slide Number Placeholder 3"/>
          <p:cNvSpPr>
            <a:spLocks noGrp="1"/>
          </p:cNvSpPr>
          <p:nvPr>
            <p:ph type="sldNum" sz="quarter" idx="12"/>
          </p:nvPr>
        </p:nvSpPr>
        <p:spPr/>
        <p:txBody>
          <a:bodyPr/>
          <a:lstStyle/>
          <a:p>
            <a:fld id="{C39143DD-354A-4EFA-A092-21C168AE65E5}" type="slidenum">
              <a:rPr lang="en-US" smtClean="0"/>
              <a:pPr/>
              <a:t>24</a:t>
            </a:fld>
            <a:endParaRPr lang="en-US"/>
          </a:p>
        </p:txBody>
      </p:sp>
    </p:spTree>
    <p:extLst>
      <p:ext uri="{BB962C8B-B14F-4D97-AF65-F5344CB8AC3E}">
        <p14:creationId xmlns:p14="http://schemas.microsoft.com/office/powerpoint/2010/main" val="4114760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u="sng" dirty="0"/>
              <a:t>Competing risk example</a:t>
            </a:r>
          </a:p>
        </p:txBody>
      </p:sp>
      <p:sp>
        <p:nvSpPr>
          <p:cNvPr id="4" name="Slide Number Placeholder 3"/>
          <p:cNvSpPr>
            <a:spLocks noGrp="1"/>
          </p:cNvSpPr>
          <p:nvPr>
            <p:ph type="sldNum" sz="quarter" idx="12"/>
          </p:nvPr>
        </p:nvSpPr>
        <p:spPr/>
        <p:txBody>
          <a:bodyPr/>
          <a:lstStyle/>
          <a:p>
            <a:fld id="{C39143DD-354A-4EFA-A092-21C168AE65E5}" type="slidenum">
              <a:rPr lang="en-US" smtClean="0"/>
              <a:pPr/>
              <a:t>25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73772236"/>
              </p:ext>
            </p:extLst>
          </p:nvPr>
        </p:nvGraphicFramePr>
        <p:xfrm>
          <a:off x="228600" y="990600"/>
          <a:ext cx="8839200" cy="2635098"/>
        </p:xfrm>
        <a:graphic>
          <a:graphicData uri="http://schemas.openxmlformats.org/drawingml/2006/table">
            <a:tbl>
              <a:tblPr>
                <a:tableStyleId>{5C22544A-7EE6-4342-B048-85BDC9FD1C3A}</a:tableStyleId>
              </a:tblPr>
              <a:tblGrid>
                <a:gridCol w="466885">
                  <a:extLst>
                    <a:ext uri="{9D8B030D-6E8A-4147-A177-3AD203B41FA5}">
                      <a16:colId xmlns:a16="http://schemas.microsoft.com/office/drawing/2014/main" val="20000"/>
                    </a:ext>
                  </a:extLst>
                </a:gridCol>
                <a:gridCol w="480806">
                  <a:extLst>
                    <a:ext uri="{9D8B030D-6E8A-4147-A177-3AD203B41FA5}">
                      <a16:colId xmlns:a16="http://schemas.microsoft.com/office/drawing/2014/main" val="20001"/>
                    </a:ext>
                  </a:extLst>
                </a:gridCol>
                <a:gridCol w="628046">
                  <a:extLst>
                    <a:ext uri="{9D8B030D-6E8A-4147-A177-3AD203B41FA5}">
                      <a16:colId xmlns:a16="http://schemas.microsoft.com/office/drawing/2014/main" val="20002"/>
                    </a:ext>
                  </a:extLst>
                </a:gridCol>
                <a:gridCol w="634671">
                  <a:extLst>
                    <a:ext uri="{9D8B030D-6E8A-4147-A177-3AD203B41FA5}">
                      <a16:colId xmlns:a16="http://schemas.microsoft.com/office/drawing/2014/main" val="20003"/>
                    </a:ext>
                  </a:extLst>
                </a:gridCol>
                <a:gridCol w="735993">
                  <a:extLst>
                    <a:ext uri="{9D8B030D-6E8A-4147-A177-3AD203B41FA5}">
                      <a16:colId xmlns:a16="http://schemas.microsoft.com/office/drawing/2014/main" val="20004"/>
                    </a:ext>
                  </a:extLst>
                </a:gridCol>
                <a:gridCol w="697832">
                  <a:extLst>
                    <a:ext uri="{9D8B030D-6E8A-4147-A177-3AD203B41FA5}">
                      <a16:colId xmlns:a16="http://schemas.microsoft.com/office/drawing/2014/main" val="20005"/>
                    </a:ext>
                  </a:extLst>
                </a:gridCol>
                <a:gridCol w="939057">
                  <a:extLst>
                    <a:ext uri="{9D8B030D-6E8A-4147-A177-3AD203B41FA5}">
                      <a16:colId xmlns:a16="http://schemas.microsoft.com/office/drawing/2014/main" val="20006"/>
                    </a:ext>
                  </a:extLst>
                </a:gridCol>
                <a:gridCol w="900289">
                  <a:extLst>
                    <a:ext uri="{9D8B030D-6E8A-4147-A177-3AD203B41FA5}">
                      <a16:colId xmlns:a16="http://schemas.microsoft.com/office/drawing/2014/main" val="20007"/>
                    </a:ext>
                  </a:extLst>
                </a:gridCol>
                <a:gridCol w="841021">
                  <a:extLst>
                    <a:ext uri="{9D8B030D-6E8A-4147-A177-3AD203B41FA5}">
                      <a16:colId xmlns:a16="http://schemas.microsoft.com/office/drawing/2014/main" val="20008"/>
                    </a:ext>
                  </a:extLst>
                </a:gridCol>
                <a:gridCol w="914400">
                  <a:extLst>
                    <a:ext uri="{9D8B030D-6E8A-4147-A177-3AD203B41FA5}">
                      <a16:colId xmlns:a16="http://schemas.microsoft.com/office/drawing/2014/main" val="20009"/>
                    </a:ext>
                  </a:extLst>
                </a:gridCol>
                <a:gridCol w="1066800">
                  <a:extLst>
                    <a:ext uri="{9D8B030D-6E8A-4147-A177-3AD203B41FA5}">
                      <a16:colId xmlns:a16="http://schemas.microsoft.com/office/drawing/2014/main" val="20010"/>
                    </a:ext>
                  </a:extLst>
                </a:gridCol>
                <a:gridCol w="533400">
                  <a:extLst>
                    <a:ext uri="{9D8B030D-6E8A-4147-A177-3AD203B41FA5}">
                      <a16:colId xmlns:a16="http://schemas.microsoft.com/office/drawing/2014/main" val="20011"/>
                    </a:ext>
                  </a:extLst>
                </a:gridCol>
              </a:tblGrid>
              <a:tr h="135952">
                <a:tc>
                  <a:txBody>
                    <a:bodyPr/>
                    <a:lstStyle/>
                    <a:p>
                      <a:pPr algn="ctr" fontAlgn="b"/>
                      <a:r>
                        <a:rPr lang="en-US" sz="1400" b="1" u="none" strike="noStrike" dirty="0">
                          <a:effectLst/>
                        </a:rPr>
                        <a:t>time</a:t>
                      </a:r>
                      <a:endParaRPr lang="en-US" sz="1400" b="1" i="0" u="none" strike="noStrike" dirty="0">
                        <a:solidFill>
                          <a:srgbClr val="000000"/>
                        </a:solidFill>
                        <a:effectLst/>
                        <a:latin typeface="Calibri"/>
                      </a:endParaRPr>
                    </a:p>
                  </a:txBody>
                  <a:tcPr marL="6798" marR="6798" marT="6798" marB="0" anchor="b"/>
                </a:tc>
                <a:tc>
                  <a:txBody>
                    <a:bodyPr/>
                    <a:lstStyle/>
                    <a:p>
                      <a:pPr algn="ctr" fontAlgn="b"/>
                      <a:r>
                        <a:rPr lang="en-US" sz="1400" b="1" u="none" strike="noStrike" dirty="0">
                          <a:effectLst/>
                        </a:rPr>
                        <a:t>n</a:t>
                      </a:r>
                      <a:endParaRPr lang="en-US" sz="1400" b="1" i="0" u="none" strike="noStrike" dirty="0">
                        <a:solidFill>
                          <a:srgbClr val="000000"/>
                        </a:solidFill>
                        <a:effectLst/>
                        <a:latin typeface="Calibri"/>
                      </a:endParaRPr>
                    </a:p>
                  </a:txBody>
                  <a:tcPr marL="6798" marR="6798" marT="6798" marB="0" anchor="b"/>
                </a:tc>
                <a:tc>
                  <a:txBody>
                    <a:bodyPr/>
                    <a:lstStyle/>
                    <a:p>
                      <a:pPr algn="ctr" fontAlgn="b"/>
                      <a:r>
                        <a:rPr lang="en-US" sz="1400" b="1" u="none" strike="noStrike" dirty="0" err="1">
                          <a:effectLst/>
                        </a:rPr>
                        <a:t>Num</a:t>
                      </a:r>
                      <a:r>
                        <a:rPr lang="en-US" sz="1400" b="1" u="none" strike="noStrike" dirty="0">
                          <a:effectLst/>
                        </a:rPr>
                        <a:t> dead A</a:t>
                      </a:r>
                      <a:endParaRPr lang="en-US" sz="1400" b="1" i="0" u="none" strike="noStrike" dirty="0">
                        <a:solidFill>
                          <a:srgbClr val="000000"/>
                        </a:solidFill>
                        <a:effectLst/>
                        <a:latin typeface="Calibri"/>
                      </a:endParaRPr>
                    </a:p>
                  </a:txBody>
                  <a:tcPr marL="6798" marR="6798" marT="6798" marB="0" anchor="b"/>
                </a:tc>
                <a:tc>
                  <a:txBody>
                    <a:bodyPr/>
                    <a:lstStyle/>
                    <a:p>
                      <a:pPr algn="ctr" fontAlgn="b"/>
                      <a:r>
                        <a:rPr lang="en-US" sz="1400" b="1" u="none" strike="noStrike" dirty="0" err="1">
                          <a:effectLst/>
                        </a:rPr>
                        <a:t>Num</a:t>
                      </a:r>
                      <a:r>
                        <a:rPr lang="en-US" sz="1400" b="1" u="none" strike="noStrike" dirty="0">
                          <a:effectLst/>
                        </a:rPr>
                        <a:t> dead B</a:t>
                      </a:r>
                      <a:endParaRPr lang="en-US" sz="1400" b="1" i="0" u="none" strike="noStrike" dirty="0">
                        <a:solidFill>
                          <a:srgbClr val="000000"/>
                        </a:solidFill>
                        <a:effectLst/>
                        <a:latin typeface="Calibri"/>
                      </a:endParaRPr>
                    </a:p>
                  </a:txBody>
                  <a:tcPr marL="6798" marR="6798" marT="6798" marB="0" anchor="b"/>
                </a:tc>
                <a:tc>
                  <a:txBody>
                    <a:bodyPr/>
                    <a:lstStyle/>
                    <a:p>
                      <a:pPr algn="ctr" fontAlgn="b"/>
                      <a:r>
                        <a:rPr lang="en-US" sz="1400" b="1" u="none" strike="noStrike" dirty="0">
                          <a:effectLst/>
                        </a:rPr>
                        <a:t>dead </a:t>
                      </a:r>
                    </a:p>
                    <a:p>
                      <a:pPr algn="ctr" fontAlgn="b"/>
                      <a:r>
                        <a:rPr lang="en-US" sz="1400" b="1" u="none" strike="noStrike" dirty="0">
                          <a:effectLst/>
                        </a:rPr>
                        <a:t>A or B</a:t>
                      </a:r>
                      <a:endParaRPr lang="en-US" sz="1400" b="1" i="0" u="none" strike="noStrike" dirty="0">
                        <a:solidFill>
                          <a:srgbClr val="000000"/>
                        </a:solidFill>
                        <a:effectLst/>
                        <a:latin typeface="Calibri"/>
                      </a:endParaRPr>
                    </a:p>
                  </a:txBody>
                  <a:tcPr marL="6798" marR="6798" marT="6798" marB="0" anchor="b"/>
                </a:tc>
                <a:tc>
                  <a:txBody>
                    <a:bodyPr/>
                    <a:lstStyle/>
                    <a:p>
                      <a:pPr algn="ctr" fontAlgn="b"/>
                      <a:r>
                        <a:rPr lang="en-US" sz="1400" b="1" u="none" strike="noStrike" dirty="0" err="1">
                          <a:effectLst/>
                        </a:rPr>
                        <a:t>Num</a:t>
                      </a:r>
                      <a:r>
                        <a:rPr lang="en-US" sz="1400" b="1" u="none" strike="noStrike" dirty="0">
                          <a:effectLst/>
                        </a:rPr>
                        <a:t> censored</a:t>
                      </a:r>
                      <a:endParaRPr lang="en-US" sz="1400" b="1" i="0" u="none" strike="noStrike" dirty="0">
                        <a:solidFill>
                          <a:srgbClr val="000000"/>
                        </a:solidFill>
                        <a:effectLst/>
                        <a:latin typeface="Calibri"/>
                      </a:endParaRPr>
                    </a:p>
                  </a:txBody>
                  <a:tcPr marL="6798" marR="6798" marT="6798" marB="0" anchor="b"/>
                </a:tc>
                <a:tc>
                  <a:txBody>
                    <a:bodyPr/>
                    <a:lstStyle/>
                    <a:p>
                      <a:pPr algn="ctr" fontAlgn="b"/>
                      <a:r>
                        <a:rPr lang="en-US" sz="1400" b="1" u="none" strike="noStrike" dirty="0">
                          <a:effectLst/>
                        </a:rPr>
                        <a:t>conditional dead A</a:t>
                      </a:r>
                      <a:endParaRPr lang="en-US" sz="1400" b="1" i="0" u="none" strike="noStrike" dirty="0">
                        <a:solidFill>
                          <a:srgbClr val="000000"/>
                        </a:solidFill>
                        <a:effectLst/>
                        <a:latin typeface="Calibri"/>
                      </a:endParaRPr>
                    </a:p>
                  </a:txBody>
                  <a:tcPr marL="6798" marR="6798" marT="6798" marB="0" anchor="b"/>
                </a:tc>
                <a:tc>
                  <a:txBody>
                    <a:bodyPr/>
                    <a:lstStyle/>
                    <a:p>
                      <a:pPr algn="ctr" fontAlgn="b"/>
                      <a:r>
                        <a:rPr lang="en-US" sz="1400" b="1" u="none" strike="noStrike" dirty="0">
                          <a:effectLst/>
                        </a:rPr>
                        <a:t>conditional dead B</a:t>
                      </a:r>
                      <a:endParaRPr lang="en-US" sz="1400" b="1" i="0" u="none" strike="noStrike" dirty="0">
                        <a:solidFill>
                          <a:srgbClr val="000000"/>
                        </a:solidFill>
                        <a:effectLst/>
                        <a:latin typeface="Calibri"/>
                      </a:endParaRPr>
                    </a:p>
                  </a:txBody>
                  <a:tcPr marL="6798" marR="6798" marT="6798" marB="0" anchor="b"/>
                </a:tc>
                <a:tc>
                  <a:txBody>
                    <a:bodyPr/>
                    <a:lstStyle/>
                    <a:p>
                      <a:pPr algn="ctr" fontAlgn="b"/>
                      <a:r>
                        <a:rPr lang="en-US" sz="1400" b="1" u="none" strike="noStrike" dirty="0">
                          <a:effectLst/>
                        </a:rPr>
                        <a:t>Survival (S)</a:t>
                      </a:r>
                      <a:endParaRPr lang="en-US" sz="1400" b="1" i="0" u="none" strike="noStrike" dirty="0">
                        <a:solidFill>
                          <a:srgbClr val="000000"/>
                        </a:solidFill>
                        <a:effectLst/>
                        <a:latin typeface="Calibri"/>
                      </a:endParaRPr>
                    </a:p>
                  </a:txBody>
                  <a:tcPr marL="6798" marR="6798" marT="6798" marB="0" anchor="b"/>
                </a:tc>
                <a:tc>
                  <a:txBody>
                    <a:bodyPr/>
                    <a:lstStyle/>
                    <a:p>
                      <a:pPr algn="ctr" fontAlgn="b"/>
                      <a:r>
                        <a:rPr lang="en-US" sz="1400" b="1" u="none" strike="noStrike" dirty="0">
                          <a:effectLst/>
                        </a:rPr>
                        <a:t>Cum Incidence A</a:t>
                      </a:r>
                      <a:endParaRPr lang="en-US" sz="1400" b="1" i="0" u="none" strike="noStrike" dirty="0">
                        <a:solidFill>
                          <a:srgbClr val="000000"/>
                        </a:solidFill>
                        <a:effectLst/>
                        <a:latin typeface="Calibri"/>
                      </a:endParaRPr>
                    </a:p>
                  </a:txBody>
                  <a:tcPr marL="6798" marR="6798" marT="6798" marB="0" anchor="b"/>
                </a:tc>
                <a:tc>
                  <a:txBody>
                    <a:bodyPr/>
                    <a:lstStyle/>
                    <a:p>
                      <a:pPr algn="ctr" fontAlgn="b"/>
                      <a:r>
                        <a:rPr lang="en-US" sz="1400" b="1" u="none" strike="noStrike" dirty="0">
                          <a:effectLst/>
                        </a:rPr>
                        <a:t>Cum Incidence B</a:t>
                      </a:r>
                      <a:endParaRPr lang="en-US" sz="1400" b="1" i="0" u="none" strike="noStrike" dirty="0">
                        <a:solidFill>
                          <a:srgbClr val="000000"/>
                        </a:solidFill>
                        <a:effectLst/>
                        <a:latin typeface="Calibri"/>
                      </a:endParaRPr>
                    </a:p>
                  </a:txBody>
                  <a:tcPr marL="6798" marR="6798" marT="6798" marB="0" anchor="b"/>
                </a:tc>
                <a:tc>
                  <a:txBody>
                    <a:bodyPr/>
                    <a:lstStyle/>
                    <a:p>
                      <a:pPr algn="ctr" fontAlgn="b"/>
                      <a:r>
                        <a:rPr lang="en-US" sz="1400" b="1" u="none" strike="noStrike" dirty="0" err="1">
                          <a:effectLst/>
                        </a:rPr>
                        <a:t>ck</a:t>
                      </a:r>
                      <a:endParaRPr lang="en-US" sz="1400" b="1" i="0" u="none" strike="noStrike" dirty="0">
                        <a:solidFill>
                          <a:srgbClr val="000000"/>
                        </a:solidFill>
                        <a:effectLst/>
                        <a:latin typeface="Calibri"/>
                      </a:endParaRPr>
                    </a:p>
                  </a:txBody>
                  <a:tcPr marL="6798" marR="6798" marT="6798" marB="0" anchor="b"/>
                </a:tc>
                <a:extLst>
                  <a:ext uri="{0D108BD9-81ED-4DB2-BD59-A6C34878D82A}">
                    <a16:rowId xmlns:a16="http://schemas.microsoft.com/office/drawing/2014/main" val="10000"/>
                  </a:ext>
                </a:extLst>
              </a:tr>
              <a:tr h="135952">
                <a:tc>
                  <a:txBody>
                    <a:bodyPr/>
                    <a:lstStyle/>
                    <a:p>
                      <a:pPr algn="ctr" fontAlgn="b"/>
                      <a:r>
                        <a:rPr lang="en-US" sz="1400" u="none" strike="noStrike" dirty="0">
                          <a:effectLst/>
                        </a:rPr>
                        <a:t>0</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dirty="0">
                          <a:effectLst/>
                        </a:rPr>
                        <a:t>21</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a:effectLst/>
                        </a:rPr>
                        <a:t>0</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0.000</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0.000</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1.000</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dirty="0">
                          <a:effectLst/>
                        </a:rPr>
                        <a:t>0.000</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a:effectLst/>
                        </a:rPr>
                        <a:t>0.000</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dirty="0">
                          <a:effectLst/>
                        </a:rPr>
                        <a:t>1.000</a:t>
                      </a:r>
                      <a:endParaRPr lang="en-US" sz="1400" b="0" i="0" u="none" strike="noStrike" dirty="0">
                        <a:solidFill>
                          <a:srgbClr val="000000"/>
                        </a:solidFill>
                        <a:effectLst/>
                        <a:latin typeface="Calibri"/>
                      </a:endParaRPr>
                    </a:p>
                  </a:txBody>
                  <a:tcPr marL="6798" marR="6798" marT="6798" marB="0" anchor="b"/>
                </a:tc>
                <a:extLst>
                  <a:ext uri="{0D108BD9-81ED-4DB2-BD59-A6C34878D82A}">
                    <a16:rowId xmlns:a16="http://schemas.microsoft.com/office/drawing/2014/main" val="10001"/>
                  </a:ext>
                </a:extLst>
              </a:tr>
              <a:tr h="135952">
                <a:tc>
                  <a:txBody>
                    <a:bodyPr/>
                    <a:lstStyle/>
                    <a:p>
                      <a:pPr algn="ctr" fontAlgn="b"/>
                      <a:r>
                        <a:rPr lang="en-US" sz="1400" u="none" strike="noStrike">
                          <a:effectLst/>
                        </a:rPr>
                        <a:t>6</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dirty="0">
                          <a:effectLst/>
                        </a:rPr>
                        <a:t>21</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a:effectLst/>
                        </a:rPr>
                        <a:t>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3</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0.095</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0.048</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dirty="0">
                          <a:solidFill>
                            <a:srgbClr val="FF0000"/>
                          </a:solidFill>
                          <a:effectLst/>
                        </a:rPr>
                        <a:t>0.857</a:t>
                      </a:r>
                      <a:endParaRPr lang="en-US" sz="1400" b="0" i="0" u="none" strike="noStrike" dirty="0">
                        <a:solidFill>
                          <a:srgbClr val="FF0000"/>
                        </a:solidFill>
                        <a:effectLst/>
                        <a:latin typeface="Calibri"/>
                      </a:endParaRPr>
                    </a:p>
                  </a:txBody>
                  <a:tcPr marL="6798" marR="6798" marT="6798" marB="0" anchor="b"/>
                </a:tc>
                <a:tc>
                  <a:txBody>
                    <a:bodyPr/>
                    <a:lstStyle/>
                    <a:p>
                      <a:pPr algn="ctr" fontAlgn="b"/>
                      <a:r>
                        <a:rPr lang="en-US" sz="1400" u="none" strike="noStrike" dirty="0">
                          <a:solidFill>
                            <a:srgbClr val="FF0000"/>
                          </a:solidFill>
                          <a:effectLst/>
                        </a:rPr>
                        <a:t>0.095</a:t>
                      </a:r>
                      <a:endParaRPr lang="en-US" sz="1400" b="0" i="0" u="none" strike="noStrike" dirty="0">
                        <a:solidFill>
                          <a:srgbClr val="FF0000"/>
                        </a:solidFill>
                        <a:effectLst/>
                        <a:latin typeface="Calibri"/>
                      </a:endParaRPr>
                    </a:p>
                  </a:txBody>
                  <a:tcPr marL="6798" marR="6798" marT="6798" marB="0" anchor="b"/>
                </a:tc>
                <a:tc>
                  <a:txBody>
                    <a:bodyPr/>
                    <a:lstStyle/>
                    <a:p>
                      <a:pPr algn="ctr" fontAlgn="b"/>
                      <a:r>
                        <a:rPr lang="en-US" sz="1400" u="none" strike="noStrike">
                          <a:effectLst/>
                        </a:rPr>
                        <a:t>0.048</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1.000</a:t>
                      </a:r>
                      <a:endParaRPr lang="en-US" sz="1400" b="0" i="0" u="none" strike="noStrike">
                        <a:solidFill>
                          <a:srgbClr val="000000"/>
                        </a:solidFill>
                        <a:effectLst/>
                        <a:latin typeface="Calibri"/>
                      </a:endParaRPr>
                    </a:p>
                  </a:txBody>
                  <a:tcPr marL="6798" marR="6798" marT="6798" marB="0" anchor="b"/>
                </a:tc>
                <a:extLst>
                  <a:ext uri="{0D108BD9-81ED-4DB2-BD59-A6C34878D82A}">
                    <a16:rowId xmlns:a16="http://schemas.microsoft.com/office/drawing/2014/main" val="10002"/>
                  </a:ext>
                </a:extLst>
              </a:tr>
              <a:tr h="135952">
                <a:tc>
                  <a:txBody>
                    <a:bodyPr/>
                    <a:lstStyle/>
                    <a:p>
                      <a:pPr algn="ctr" fontAlgn="b"/>
                      <a:r>
                        <a:rPr lang="en-US" sz="1400" u="none" strike="noStrike" dirty="0">
                          <a:solidFill>
                            <a:srgbClr val="FF0000"/>
                          </a:solidFill>
                          <a:effectLst/>
                        </a:rPr>
                        <a:t>7</a:t>
                      </a:r>
                      <a:endParaRPr lang="en-US" sz="1400" b="0" i="0" u="none" strike="noStrike" dirty="0">
                        <a:solidFill>
                          <a:srgbClr val="FF0000"/>
                        </a:solidFill>
                        <a:effectLst/>
                        <a:latin typeface="Calibri"/>
                      </a:endParaRPr>
                    </a:p>
                  </a:txBody>
                  <a:tcPr marL="6798" marR="6798" marT="6798" marB="0" anchor="b"/>
                </a:tc>
                <a:tc>
                  <a:txBody>
                    <a:bodyPr/>
                    <a:lstStyle/>
                    <a:p>
                      <a:pPr algn="ctr" fontAlgn="b"/>
                      <a:r>
                        <a:rPr lang="en-US" sz="1400" u="none" strike="noStrike" dirty="0">
                          <a:solidFill>
                            <a:srgbClr val="FF0000"/>
                          </a:solidFill>
                          <a:effectLst/>
                        </a:rPr>
                        <a:t>17</a:t>
                      </a:r>
                      <a:endParaRPr lang="en-US" sz="1400" b="0" i="0" u="none" strike="noStrike" dirty="0">
                        <a:solidFill>
                          <a:srgbClr val="FF0000"/>
                        </a:solidFill>
                        <a:effectLst/>
                        <a:latin typeface="Calibri"/>
                      </a:endParaRPr>
                    </a:p>
                  </a:txBody>
                  <a:tcPr marL="6798" marR="6798" marT="6798"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a:effectLst/>
                        </a:rPr>
                        <a:t>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dirty="0">
                          <a:solidFill>
                            <a:srgbClr val="FF0000"/>
                          </a:solidFill>
                          <a:effectLst/>
                        </a:rPr>
                        <a:t>0.059=1/17</a:t>
                      </a:r>
                      <a:endParaRPr lang="en-US" sz="1400" b="0" i="0" u="none" strike="noStrike" dirty="0">
                        <a:solidFill>
                          <a:srgbClr val="FF0000"/>
                        </a:solidFill>
                        <a:effectLst/>
                        <a:latin typeface="Calibri"/>
                      </a:endParaRPr>
                    </a:p>
                  </a:txBody>
                  <a:tcPr marL="6798" marR="6798" marT="6798" marB="0" anchor="b"/>
                </a:tc>
                <a:tc>
                  <a:txBody>
                    <a:bodyPr/>
                    <a:lstStyle/>
                    <a:p>
                      <a:pPr algn="ctr" fontAlgn="b"/>
                      <a:r>
                        <a:rPr lang="en-US" sz="1400" u="none" strike="noStrike" dirty="0">
                          <a:effectLst/>
                        </a:rPr>
                        <a:t>0.000</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a:effectLst/>
                        </a:rPr>
                        <a:t>0.807</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dirty="0">
                          <a:solidFill>
                            <a:srgbClr val="FF0000"/>
                          </a:solidFill>
                          <a:effectLst/>
                        </a:rPr>
                        <a:t>0.146</a:t>
                      </a:r>
                      <a:endParaRPr lang="en-US" sz="1400" b="0" i="0" u="none" strike="noStrike" dirty="0">
                        <a:solidFill>
                          <a:srgbClr val="FF0000"/>
                        </a:solidFill>
                        <a:effectLst/>
                        <a:latin typeface="Calibri"/>
                      </a:endParaRPr>
                    </a:p>
                  </a:txBody>
                  <a:tcPr marL="6798" marR="6798" marT="6798" marB="0" anchor="b"/>
                </a:tc>
                <a:tc>
                  <a:txBody>
                    <a:bodyPr/>
                    <a:lstStyle/>
                    <a:p>
                      <a:pPr algn="ctr" fontAlgn="b"/>
                      <a:r>
                        <a:rPr lang="en-US" sz="1400" u="none" strike="noStrike">
                          <a:effectLst/>
                        </a:rPr>
                        <a:t>0.048</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1.000</a:t>
                      </a:r>
                      <a:endParaRPr lang="en-US" sz="1400" b="0" i="0" u="none" strike="noStrike">
                        <a:solidFill>
                          <a:srgbClr val="000000"/>
                        </a:solidFill>
                        <a:effectLst/>
                        <a:latin typeface="Calibri"/>
                      </a:endParaRPr>
                    </a:p>
                  </a:txBody>
                  <a:tcPr marL="6798" marR="6798" marT="6798" marB="0" anchor="b"/>
                </a:tc>
                <a:extLst>
                  <a:ext uri="{0D108BD9-81ED-4DB2-BD59-A6C34878D82A}">
                    <a16:rowId xmlns:a16="http://schemas.microsoft.com/office/drawing/2014/main" val="10003"/>
                  </a:ext>
                </a:extLst>
              </a:tr>
              <a:tr h="135952">
                <a:tc>
                  <a:txBody>
                    <a:bodyPr/>
                    <a:lstStyle/>
                    <a:p>
                      <a:pPr algn="ctr" fontAlgn="b"/>
                      <a:r>
                        <a:rPr lang="en-US" sz="1400" u="none" strike="noStrike">
                          <a:effectLst/>
                        </a:rPr>
                        <a:t>10</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15</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a:effectLst/>
                        </a:rPr>
                        <a:t>2</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dirty="0">
                          <a:effectLst/>
                        </a:rPr>
                        <a:t>0.000</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a:effectLst/>
                        </a:rPr>
                        <a:t>0.067</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0.753</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0.146</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0.101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1.000</a:t>
                      </a:r>
                      <a:endParaRPr lang="en-US" sz="1400" b="0" i="0" u="none" strike="noStrike">
                        <a:solidFill>
                          <a:srgbClr val="000000"/>
                        </a:solidFill>
                        <a:effectLst/>
                        <a:latin typeface="Calibri"/>
                      </a:endParaRPr>
                    </a:p>
                  </a:txBody>
                  <a:tcPr marL="6798" marR="6798" marT="6798" marB="0" anchor="b"/>
                </a:tc>
                <a:extLst>
                  <a:ext uri="{0D108BD9-81ED-4DB2-BD59-A6C34878D82A}">
                    <a16:rowId xmlns:a16="http://schemas.microsoft.com/office/drawing/2014/main" val="10004"/>
                  </a:ext>
                </a:extLst>
              </a:tr>
              <a:tr h="135952">
                <a:tc>
                  <a:txBody>
                    <a:bodyPr/>
                    <a:lstStyle/>
                    <a:p>
                      <a:pPr algn="ctr" fontAlgn="b"/>
                      <a:r>
                        <a:rPr lang="en-US" sz="1400" u="none" strike="noStrike">
                          <a:effectLst/>
                        </a:rPr>
                        <a:t>13</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12</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a:effectLst/>
                        </a:rPr>
                        <a:t>0.083</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0.000</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0.690</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0.208</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0.101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1.000</a:t>
                      </a:r>
                      <a:endParaRPr lang="en-US" sz="1400" b="0" i="0" u="none" strike="noStrike">
                        <a:solidFill>
                          <a:srgbClr val="000000"/>
                        </a:solidFill>
                        <a:effectLst/>
                        <a:latin typeface="Calibri"/>
                      </a:endParaRPr>
                    </a:p>
                  </a:txBody>
                  <a:tcPr marL="6798" marR="6798" marT="6798" marB="0" anchor="b"/>
                </a:tc>
                <a:extLst>
                  <a:ext uri="{0D108BD9-81ED-4DB2-BD59-A6C34878D82A}">
                    <a16:rowId xmlns:a16="http://schemas.microsoft.com/office/drawing/2014/main" val="10005"/>
                  </a:ext>
                </a:extLst>
              </a:tr>
              <a:tr h="135952">
                <a:tc>
                  <a:txBody>
                    <a:bodyPr/>
                    <a:lstStyle/>
                    <a:p>
                      <a:pPr algn="ctr" fontAlgn="b"/>
                      <a:r>
                        <a:rPr lang="en-US" sz="1400" u="none" strike="noStrike">
                          <a:effectLst/>
                        </a:rPr>
                        <a:t>16</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a:effectLst/>
                        </a:rPr>
                        <a:t>0.091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0.000</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0.627</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0.271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0.101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1.000</a:t>
                      </a:r>
                      <a:endParaRPr lang="en-US" sz="1400" b="0" i="0" u="none" strike="noStrike">
                        <a:solidFill>
                          <a:srgbClr val="000000"/>
                        </a:solidFill>
                        <a:effectLst/>
                        <a:latin typeface="Calibri"/>
                      </a:endParaRPr>
                    </a:p>
                  </a:txBody>
                  <a:tcPr marL="6798" marR="6798" marT="6798" marB="0" anchor="b"/>
                </a:tc>
                <a:extLst>
                  <a:ext uri="{0D108BD9-81ED-4DB2-BD59-A6C34878D82A}">
                    <a16:rowId xmlns:a16="http://schemas.microsoft.com/office/drawing/2014/main" val="10006"/>
                  </a:ext>
                </a:extLst>
              </a:tr>
              <a:tr h="135952">
                <a:tc>
                  <a:txBody>
                    <a:bodyPr/>
                    <a:lstStyle/>
                    <a:p>
                      <a:pPr algn="ctr" fontAlgn="b"/>
                      <a:r>
                        <a:rPr lang="en-US" sz="1400" u="none" strike="noStrike">
                          <a:effectLst/>
                        </a:rPr>
                        <a:t>22</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7</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dirty="0">
                          <a:effectLst/>
                        </a:rPr>
                        <a:t>0.000</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a:effectLst/>
                        </a:rPr>
                        <a:t>0.143</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0.538</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0.271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0.191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1.000</a:t>
                      </a:r>
                      <a:endParaRPr lang="en-US" sz="1400" b="0" i="0" u="none" strike="noStrike">
                        <a:solidFill>
                          <a:srgbClr val="000000"/>
                        </a:solidFill>
                        <a:effectLst/>
                        <a:latin typeface="Calibri"/>
                      </a:endParaRPr>
                    </a:p>
                  </a:txBody>
                  <a:tcPr marL="6798" marR="6798" marT="6798" marB="0" anchor="b"/>
                </a:tc>
                <a:extLst>
                  <a:ext uri="{0D108BD9-81ED-4DB2-BD59-A6C34878D82A}">
                    <a16:rowId xmlns:a16="http://schemas.microsoft.com/office/drawing/2014/main" val="10007"/>
                  </a:ext>
                </a:extLst>
              </a:tr>
              <a:tr h="135952">
                <a:tc>
                  <a:txBody>
                    <a:bodyPr/>
                    <a:lstStyle/>
                    <a:p>
                      <a:pPr algn="ctr" fontAlgn="b"/>
                      <a:r>
                        <a:rPr lang="en-US" sz="1400" u="none" strike="noStrike">
                          <a:effectLst/>
                        </a:rPr>
                        <a:t>23</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6</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5</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dirty="0">
                          <a:effectLst/>
                        </a:rPr>
                        <a:t>0.167</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dirty="0">
                          <a:effectLst/>
                        </a:rPr>
                        <a:t>0.000</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dirty="0">
                          <a:effectLst/>
                        </a:rPr>
                        <a:t>0.448</a:t>
                      </a:r>
                      <a:endParaRPr lang="en-US" sz="1400" b="0" i="0" u="none" strike="noStrike" dirty="0">
                        <a:solidFill>
                          <a:srgbClr val="000000"/>
                        </a:solidFill>
                        <a:effectLst/>
                        <a:latin typeface="Calibri"/>
                      </a:endParaRPr>
                    </a:p>
                  </a:txBody>
                  <a:tcPr marL="6798" marR="6798" marT="6798" marB="0" anchor="b"/>
                </a:tc>
                <a:tc>
                  <a:txBody>
                    <a:bodyPr/>
                    <a:lstStyle/>
                    <a:p>
                      <a:pPr algn="ctr" fontAlgn="b"/>
                      <a:r>
                        <a:rPr lang="en-US" sz="1400" u="none" strike="noStrike">
                          <a:effectLst/>
                        </a:rPr>
                        <a:t>0.361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0.191</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1.000</a:t>
                      </a:r>
                      <a:endParaRPr lang="en-US" sz="1400" b="0" i="0" u="none" strike="noStrike">
                        <a:solidFill>
                          <a:srgbClr val="000000"/>
                        </a:solidFill>
                        <a:effectLst/>
                        <a:latin typeface="Calibri"/>
                      </a:endParaRPr>
                    </a:p>
                  </a:txBody>
                  <a:tcPr marL="6798" marR="6798" marT="6798" marB="0" anchor="b"/>
                </a:tc>
                <a:extLst>
                  <a:ext uri="{0D108BD9-81ED-4DB2-BD59-A6C34878D82A}">
                    <a16:rowId xmlns:a16="http://schemas.microsoft.com/office/drawing/2014/main" val="10008"/>
                  </a:ext>
                </a:extLst>
              </a:tr>
              <a:tr h="135952">
                <a:tc>
                  <a:txBody>
                    <a:bodyPr/>
                    <a:lstStyle/>
                    <a:p>
                      <a:pPr algn="l" fontAlgn="b"/>
                      <a:endParaRPr lang="en-US" sz="1400" b="0" i="0" u="none" strike="noStrike">
                        <a:solidFill>
                          <a:srgbClr val="000000"/>
                        </a:solidFill>
                        <a:effectLst/>
                        <a:latin typeface="Calibri"/>
                      </a:endParaRPr>
                    </a:p>
                  </a:txBody>
                  <a:tcPr marL="6798" marR="6798" marT="6798" marB="0" anchor="b"/>
                </a:tc>
                <a:tc>
                  <a:txBody>
                    <a:bodyPr/>
                    <a:lstStyle/>
                    <a:p>
                      <a:pPr algn="ctr" fontAlgn="b"/>
                      <a:endParaRPr lang="en-US" sz="1400" b="0" i="0" u="none" strike="noStrike">
                        <a:solidFill>
                          <a:srgbClr val="000000"/>
                        </a:solidFill>
                        <a:effectLst/>
                        <a:latin typeface="Calibri"/>
                      </a:endParaRPr>
                    </a:p>
                  </a:txBody>
                  <a:tcPr marL="6798" marR="6798" marT="6798" marB="0" anchor="b"/>
                </a:tc>
                <a:tc>
                  <a:txBody>
                    <a:bodyPr/>
                    <a:lstStyle/>
                    <a:p>
                      <a:pPr algn="ctr" fontAlgn="b"/>
                      <a:endParaRPr lang="en-US" sz="1400" b="0" i="0" u="none" strike="noStrike">
                        <a:solidFill>
                          <a:srgbClr val="000000"/>
                        </a:solidFill>
                        <a:effectLst/>
                        <a:latin typeface="Calibri"/>
                      </a:endParaRPr>
                    </a:p>
                  </a:txBody>
                  <a:tcPr marL="6798" marR="6798" marT="6798" marB="0" anchor="b"/>
                </a:tc>
                <a:tc>
                  <a:txBody>
                    <a:bodyPr/>
                    <a:lstStyle/>
                    <a:p>
                      <a:pPr algn="ctr" fontAlgn="b"/>
                      <a:endParaRPr lang="en-US" sz="1400" b="0" i="0" u="none" strike="noStrike">
                        <a:solidFill>
                          <a:srgbClr val="000000"/>
                        </a:solidFill>
                        <a:effectLst/>
                        <a:latin typeface="Calibri"/>
                      </a:endParaRPr>
                    </a:p>
                  </a:txBody>
                  <a:tcPr marL="6798" marR="6798" marT="6798" marB="0" anchor="b"/>
                </a:tc>
                <a:tc>
                  <a:txBody>
                    <a:bodyPr/>
                    <a:lstStyle/>
                    <a:p>
                      <a:pPr algn="ctr" fontAlgn="b"/>
                      <a:endParaRPr lang="en-US" sz="1400" b="0" i="0" u="none" strike="noStrike">
                        <a:solidFill>
                          <a:srgbClr val="000000"/>
                        </a:solidFill>
                        <a:effectLst/>
                        <a:latin typeface="Calibri"/>
                      </a:endParaRPr>
                    </a:p>
                  </a:txBody>
                  <a:tcPr marL="6798" marR="6798" marT="6798" marB="0" anchor="b"/>
                </a:tc>
                <a:tc>
                  <a:txBody>
                    <a:bodyPr/>
                    <a:lstStyle/>
                    <a:p>
                      <a:pPr algn="ctr" fontAlgn="b"/>
                      <a:endParaRPr lang="en-US" sz="1400" b="0" i="0" u="none" strike="noStrike">
                        <a:solidFill>
                          <a:srgbClr val="000000"/>
                        </a:solidFill>
                        <a:effectLst/>
                        <a:latin typeface="Calibri"/>
                      </a:endParaRPr>
                    </a:p>
                  </a:txBody>
                  <a:tcPr marL="6798" marR="6798" marT="6798" marB="0" anchor="b"/>
                </a:tc>
                <a:tc>
                  <a:txBody>
                    <a:bodyPr/>
                    <a:lstStyle/>
                    <a:p>
                      <a:pPr algn="ctr" fontAlgn="b"/>
                      <a:endParaRPr lang="en-US" sz="1400" b="0" i="0" u="none" strike="noStrike">
                        <a:solidFill>
                          <a:srgbClr val="000000"/>
                        </a:solidFill>
                        <a:effectLst/>
                        <a:latin typeface="Calibri"/>
                      </a:endParaRPr>
                    </a:p>
                  </a:txBody>
                  <a:tcPr marL="6798" marR="6798" marT="6798" marB="0" anchor="b"/>
                </a:tc>
                <a:tc>
                  <a:txBody>
                    <a:bodyPr/>
                    <a:lstStyle/>
                    <a:p>
                      <a:pPr algn="l" fontAlgn="b"/>
                      <a:endParaRPr lang="en-US" sz="1400" b="0" i="0" u="none" strike="noStrike" dirty="0">
                        <a:solidFill>
                          <a:srgbClr val="000000"/>
                        </a:solidFill>
                        <a:effectLst/>
                        <a:latin typeface="Calibri"/>
                      </a:endParaRPr>
                    </a:p>
                  </a:txBody>
                  <a:tcPr marL="6798" marR="6798" marT="6798" marB="0" anchor="b"/>
                </a:tc>
                <a:tc>
                  <a:txBody>
                    <a:bodyPr/>
                    <a:lstStyle/>
                    <a:p>
                      <a:pPr algn="l" fontAlgn="b"/>
                      <a:endParaRPr lang="en-US" sz="1400" b="0" i="0" u="none" strike="noStrike" dirty="0">
                        <a:solidFill>
                          <a:srgbClr val="000000"/>
                        </a:solidFill>
                        <a:effectLst/>
                        <a:latin typeface="Calibri"/>
                      </a:endParaRPr>
                    </a:p>
                  </a:txBody>
                  <a:tcPr marL="6798" marR="6798" marT="6798" marB="0" anchor="b"/>
                </a:tc>
                <a:tc>
                  <a:txBody>
                    <a:bodyPr/>
                    <a:lstStyle/>
                    <a:p>
                      <a:pPr algn="l" fontAlgn="b"/>
                      <a:endParaRPr lang="en-US" sz="1400" b="0" i="0" u="none" strike="noStrike" dirty="0">
                        <a:solidFill>
                          <a:srgbClr val="000000"/>
                        </a:solidFill>
                        <a:effectLst/>
                        <a:latin typeface="Calibri"/>
                      </a:endParaRPr>
                    </a:p>
                  </a:txBody>
                  <a:tcPr marL="6798" marR="6798" marT="6798" marB="0" anchor="b"/>
                </a:tc>
                <a:tc>
                  <a:txBody>
                    <a:bodyPr/>
                    <a:lstStyle/>
                    <a:p>
                      <a:pPr algn="l" fontAlgn="b"/>
                      <a:endParaRPr lang="en-US" sz="1400" b="0" i="0" u="none" strike="noStrike">
                        <a:solidFill>
                          <a:srgbClr val="000000"/>
                        </a:solidFill>
                        <a:effectLst/>
                        <a:latin typeface="Calibri"/>
                      </a:endParaRPr>
                    </a:p>
                  </a:txBody>
                  <a:tcPr marL="6798" marR="6798" marT="6798" marB="0" anchor="b"/>
                </a:tc>
                <a:tc>
                  <a:txBody>
                    <a:bodyPr/>
                    <a:lstStyle/>
                    <a:p>
                      <a:pPr algn="l" fontAlgn="b"/>
                      <a:endParaRPr lang="en-US" sz="1400" b="0" i="0" u="none" strike="noStrike" dirty="0">
                        <a:solidFill>
                          <a:srgbClr val="000000"/>
                        </a:solidFill>
                        <a:effectLst/>
                        <a:latin typeface="Calibri"/>
                      </a:endParaRPr>
                    </a:p>
                  </a:txBody>
                  <a:tcPr marL="6798" marR="6798" marT="6798" marB="0" anchor="b"/>
                </a:tc>
                <a:extLst>
                  <a:ext uri="{0D108BD9-81ED-4DB2-BD59-A6C34878D82A}">
                    <a16:rowId xmlns:a16="http://schemas.microsoft.com/office/drawing/2014/main" val="10009"/>
                  </a:ext>
                </a:extLst>
              </a:tr>
              <a:tr h="135952">
                <a:tc>
                  <a:txBody>
                    <a:bodyPr/>
                    <a:lstStyle/>
                    <a:p>
                      <a:pPr algn="ctr" fontAlgn="b"/>
                      <a:r>
                        <a:rPr lang="en-US" sz="1400" u="none" strike="noStrike">
                          <a:effectLst/>
                        </a:rPr>
                        <a:t>total</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b="0" i="0" u="none" strike="noStrike" dirty="0">
                          <a:solidFill>
                            <a:srgbClr val="000000"/>
                          </a:solidFill>
                          <a:effectLst/>
                          <a:latin typeface="Calibri"/>
                        </a:rPr>
                        <a:t>--</a:t>
                      </a:r>
                    </a:p>
                  </a:txBody>
                  <a:tcPr marL="6798" marR="6798" marT="6798" marB="0" anchor="b"/>
                </a:tc>
                <a:tc>
                  <a:txBody>
                    <a:bodyPr/>
                    <a:lstStyle/>
                    <a:p>
                      <a:pPr algn="ctr" fontAlgn="b"/>
                      <a:r>
                        <a:rPr lang="en-US" sz="1400" u="none" strike="noStrike">
                          <a:effectLst/>
                        </a:rPr>
                        <a:t>6</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3</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a:effectLst/>
                        </a:rPr>
                        <a:t>9</a:t>
                      </a:r>
                      <a:endParaRPr lang="en-US" sz="1400" b="0" i="0" u="none" strike="noStrike">
                        <a:solidFill>
                          <a:srgbClr val="000000"/>
                        </a:solidFill>
                        <a:effectLst/>
                        <a:latin typeface="Calibri"/>
                      </a:endParaRPr>
                    </a:p>
                  </a:txBody>
                  <a:tcPr marL="6798" marR="6798" marT="6798" marB="0" anchor="b"/>
                </a:tc>
                <a:tc>
                  <a:txBody>
                    <a:bodyPr/>
                    <a:lstStyle/>
                    <a:p>
                      <a:pPr algn="ctr" fontAlgn="b"/>
                      <a:r>
                        <a:rPr lang="en-US" sz="1400" u="none" strike="noStrike" dirty="0">
                          <a:effectLst/>
                        </a:rPr>
                        <a:t>12</a:t>
                      </a:r>
                      <a:endParaRPr lang="en-US" sz="1400" b="0" i="0" u="none" strike="noStrike" dirty="0">
                        <a:solidFill>
                          <a:srgbClr val="000000"/>
                        </a:solidFill>
                        <a:effectLst/>
                        <a:latin typeface="Calibri"/>
                      </a:endParaRPr>
                    </a:p>
                  </a:txBody>
                  <a:tcPr marL="6798" marR="6798" marT="6798" marB="0" anchor="b"/>
                </a:tc>
                <a:tc>
                  <a:txBody>
                    <a:bodyPr/>
                    <a:lstStyle/>
                    <a:p>
                      <a:pPr algn="ctr" fontAlgn="b"/>
                      <a:endParaRPr lang="en-US" sz="1400" b="0" i="0" u="none" strike="noStrike" dirty="0">
                        <a:solidFill>
                          <a:srgbClr val="000000"/>
                        </a:solidFill>
                        <a:effectLst/>
                        <a:latin typeface="Calibri"/>
                      </a:endParaRPr>
                    </a:p>
                  </a:txBody>
                  <a:tcPr marL="6798" marR="6798" marT="6798" marB="0" anchor="b"/>
                </a:tc>
                <a:tc>
                  <a:txBody>
                    <a:bodyPr/>
                    <a:lstStyle/>
                    <a:p>
                      <a:pPr algn="l" fontAlgn="b"/>
                      <a:endParaRPr lang="en-US" sz="1400" b="0" i="0" u="none" strike="noStrike">
                        <a:solidFill>
                          <a:srgbClr val="000000"/>
                        </a:solidFill>
                        <a:effectLst/>
                        <a:latin typeface="Calibri"/>
                      </a:endParaRPr>
                    </a:p>
                  </a:txBody>
                  <a:tcPr marL="6798" marR="6798" marT="6798" marB="0" anchor="b"/>
                </a:tc>
                <a:tc>
                  <a:txBody>
                    <a:bodyPr/>
                    <a:lstStyle/>
                    <a:p>
                      <a:pPr algn="l" fontAlgn="b"/>
                      <a:endParaRPr lang="en-US" sz="1400" b="0" i="0" u="none" strike="noStrike">
                        <a:solidFill>
                          <a:srgbClr val="000000"/>
                        </a:solidFill>
                        <a:effectLst/>
                        <a:latin typeface="Calibri"/>
                      </a:endParaRPr>
                    </a:p>
                  </a:txBody>
                  <a:tcPr marL="6798" marR="6798" marT="6798" marB="0" anchor="b"/>
                </a:tc>
                <a:tc>
                  <a:txBody>
                    <a:bodyPr/>
                    <a:lstStyle/>
                    <a:p>
                      <a:pPr algn="l" fontAlgn="b"/>
                      <a:endParaRPr lang="en-US" sz="1400" b="0" i="0" u="none" strike="noStrike" dirty="0">
                        <a:solidFill>
                          <a:srgbClr val="000000"/>
                        </a:solidFill>
                        <a:effectLst/>
                        <a:latin typeface="Calibri"/>
                      </a:endParaRPr>
                    </a:p>
                  </a:txBody>
                  <a:tcPr marL="6798" marR="6798" marT="6798" marB="0" anchor="b"/>
                </a:tc>
                <a:tc>
                  <a:txBody>
                    <a:bodyPr/>
                    <a:lstStyle/>
                    <a:p>
                      <a:pPr algn="l" fontAlgn="b"/>
                      <a:endParaRPr lang="en-US" sz="1400" b="0" i="0" u="none" strike="noStrike" dirty="0">
                        <a:solidFill>
                          <a:srgbClr val="000000"/>
                        </a:solidFill>
                        <a:effectLst/>
                        <a:latin typeface="Calibri"/>
                      </a:endParaRPr>
                    </a:p>
                  </a:txBody>
                  <a:tcPr marL="6798" marR="6798" marT="6798" marB="0" anchor="b"/>
                </a:tc>
                <a:tc>
                  <a:txBody>
                    <a:bodyPr/>
                    <a:lstStyle/>
                    <a:p>
                      <a:pPr algn="l" fontAlgn="b"/>
                      <a:endParaRPr lang="en-US" sz="1400" b="0" i="0" u="none" strike="noStrike" dirty="0">
                        <a:solidFill>
                          <a:srgbClr val="000000"/>
                        </a:solidFill>
                        <a:effectLst/>
                        <a:latin typeface="Calibri"/>
                      </a:endParaRPr>
                    </a:p>
                  </a:txBody>
                  <a:tcPr marL="6798" marR="6798" marT="6798" marB="0" anchor="b"/>
                </a:tc>
                <a:extLst>
                  <a:ext uri="{0D108BD9-81ED-4DB2-BD59-A6C34878D82A}">
                    <a16:rowId xmlns:a16="http://schemas.microsoft.com/office/drawing/2014/main" val="10010"/>
                  </a:ext>
                </a:extLst>
              </a:tr>
            </a:tbl>
          </a:graphicData>
        </a:graphic>
      </p:graphicFrame>
      <p:sp>
        <p:nvSpPr>
          <p:cNvPr id="6" name="TextBox 5"/>
          <p:cNvSpPr txBox="1"/>
          <p:nvPr/>
        </p:nvSpPr>
        <p:spPr>
          <a:xfrm>
            <a:off x="147961" y="3733800"/>
            <a:ext cx="8839200" cy="2862322"/>
          </a:xfrm>
          <a:prstGeom prst="rect">
            <a:avLst/>
          </a:prstGeom>
          <a:noFill/>
        </p:spPr>
        <p:txBody>
          <a:bodyPr wrap="square" rtlCol="0">
            <a:spAutoFit/>
          </a:bodyPr>
          <a:lstStyle/>
          <a:p>
            <a:r>
              <a:rPr lang="en-US" dirty="0"/>
              <a:t>Conditional dead at time t for A = </a:t>
            </a:r>
            <a:r>
              <a:rPr lang="en-US" dirty="0" err="1"/>
              <a:t>num</a:t>
            </a:r>
            <a:r>
              <a:rPr lang="en-US" dirty="0"/>
              <a:t> dead due to A at time t/ n</a:t>
            </a:r>
          </a:p>
          <a:p>
            <a:r>
              <a:rPr lang="en-US" dirty="0"/>
              <a:t>Conditional dead at time t for B = </a:t>
            </a:r>
            <a:r>
              <a:rPr lang="en-US" dirty="0" err="1"/>
              <a:t>num</a:t>
            </a:r>
            <a:r>
              <a:rPr lang="en-US" dirty="0"/>
              <a:t> dead due to B at time t / n </a:t>
            </a:r>
          </a:p>
          <a:p>
            <a:r>
              <a:rPr lang="en-US" dirty="0"/>
              <a:t>Survival = </a:t>
            </a:r>
            <a:r>
              <a:rPr lang="en-US" b="1" dirty="0"/>
              <a:t> S = (1- conditional dead for A </a:t>
            </a:r>
            <a:r>
              <a:rPr lang="en-US" b="1" u="sng" dirty="0"/>
              <a:t>or</a:t>
            </a:r>
            <a:r>
              <a:rPr lang="en-US" b="1" dirty="0"/>
              <a:t> B at time t) x survival at previous time </a:t>
            </a:r>
          </a:p>
          <a:p>
            <a:r>
              <a:rPr lang="en-US" b="1" dirty="0"/>
              <a:t>                        </a:t>
            </a:r>
            <a:r>
              <a:rPr lang="en-US" b="1" i="1" dirty="0">
                <a:solidFill>
                  <a:srgbClr val="FF0000"/>
                </a:solidFill>
              </a:rPr>
              <a:t> </a:t>
            </a:r>
            <a:r>
              <a:rPr lang="en-US" b="1" i="1" dirty="0">
                <a:solidFill>
                  <a:srgbClr val="00B050"/>
                </a:solidFill>
              </a:rPr>
              <a:t>(same as K-M survival in previous example)</a:t>
            </a:r>
            <a:r>
              <a:rPr lang="en-US" b="1" dirty="0"/>
              <a:t> </a:t>
            </a:r>
          </a:p>
          <a:p>
            <a:r>
              <a:rPr lang="en-US" b="1" dirty="0"/>
              <a:t>   </a:t>
            </a:r>
            <a:r>
              <a:rPr lang="en-US" dirty="0"/>
              <a:t>  cumulative death incidence =“new” death incidence at time t + previous cum incidence</a:t>
            </a:r>
          </a:p>
          <a:p>
            <a:r>
              <a:rPr lang="en-US" dirty="0"/>
              <a:t> </a:t>
            </a:r>
            <a:r>
              <a:rPr lang="en-US" b="1" dirty="0"/>
              <a:t>Cum incidence A =conditional dead A x survival at previous time + previous cum incidence</a:t>
            </a:r>
          </a:p>
          <a:p>
            <a:r>
              <a:rPr lang="en-US" b="1" dirty="0"/>
              <a:t> Cum incidence B =conditional dead B x survival at previous time + previous cum incidence</a:t>
            </a:r>
          </a:p>
          <a:p>
            <a:r>
              <a:rPr lang="en-US" b="1" dirty="0"/>
              <a:t> </a:t>
            </a:r>
            <a:r>
              <a:rPr lang="en-US" b="1" dirty="0">
                <a:solidFill>
                  <a:srgbClr val="FF0000"/>
                </a:solidFill>
              </a:rPr>
              <a:t> Example:   Cum incidence of A at t=7 </a:t>
            </a:r>
            <a:r>
              <a:rPr lang="en-US" b="1" dirty="0" err="1">
                <a:solidFill>
                  <a:srgbClr val="FF0000"/>
                </a:solidFill>
              </a:rPr>
              <a:t>mos</a:t>
            </a:r>
            <a:r>
              <a:rPr lang="en-US" b="1" dirty="0">
                <a:solidFill>
                  <a:srgbClr val="FF0000"/>
                </a:solidFill>
              </a:rPr>
              <a:t> = (0.059 x 0.857) + 0.095 = 0.146 </a:t>
            </a:r>
          </a:p>
          <a:p>
            <a:endParaRPr lang="en-US" b="1" dirty="0">
              <a:solidFill>
                <a:srgbClr val="FF0000"/>
              </a:solidFill>
            </a:endParaRPr>
          </a:p>
          <a:p>
            <a:r>
              <a:rPr lang="en-US" b="1" dirty="0"/>
              <a:t>      check: Survival (S) + cum incidence A + cum incidence B = 1.0 = 100% </a:t>
            </a:r>
          </a:p>
        </p:txBody>
      </p:sp>
    </p:spTree>
    <p:extLst>
      <p:ext uri="{BB962C8B-B14F-4D97-AF65-F5344CB8AC3E}">
        <p14:creationId xmlns:p14="http://schemas.microsoft.com/office/powerpoint/2010/main" val="40375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u="sng" dirty="0"/>
              <a:t>Competing risk (incidence) &amp; survival curves</a:t>
            </a:r>
          </a:p>
        </p:txBody>
      </p:sp>
      <p:sp>
        <p:nvSpPr>
          <p:cNvPr id="4" name="Slide Number Placeholder 3"/>
          <p:cNvSpPr>
            <a:spLocks noGrp="1"/>
          </p:cNvSpPr>
          <p:nvPr>
            <p:ph type="sldNum" sz="quarter" idx="12"/>
          </p:nvPr>
        </p:nvSpPr>
        <p:spPr/>
        <p:txBody>
          <a:bodyPr/>
          <a:lstStyle/>
          <a:p>
            <a:fld id="{C39143DD-354A-4EFA-A092-21C168AE65E5}" type="slidenum">
              <a:rPr lang="en-US" smtClean="0"/>
              <a:pPr/>
              <a:t>26</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127284368"/>
              </p:ext>
            </p:extLst>
          </p:nvPr>
        </p:nvGraphicFramePr>
        <p:xfrm>
          <a:off x="609600" y="1447800"/>
          <a:ext cx="7772399"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0236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r>
              <a:rPr lang="en-US" dirty="0"/>
              <a:t>Competing risk (correct) vs</a:t>
            </a:r>
            <a:br>
              <a:rPr lang="en-US" dirty="0"/>
            </a:br>
            <a:r>
              <a:rPr lang="en-US" u="sng" dirty="0"/>
              <a:t>censoring the other risk (wrong)</a:t>
            </a:r>
          </a:p>
        </p:txBody>
      </p:sp>
      <p:sp>
        <p:nvSpPr>
          <p:cNvPr id="4" name="Slide Number Placeholder 3"/>
          <p:cNvSpPr>
            <a:spLocks noGrp="1"/>
          </p:cNvSpPr>
          <p:nvPr>
            <p:ph type="sldNum" sz="quarter" idx="12"/>
          </p:nvPr>
        </p:nvSpPr>
        <p:spPr/>
        <p:txBody>
          <a:bodyPr/>
          <a:lstStyle/>
          <a:p>
            <a:fld id="{C39143DD-354A-4EFA-A092-21C168AE65E5}" type="slidenum">
              <a:rPr lang="en-US" smtClean="0"/>
              <a:pPr/>
              <a:t>27</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275751"/>
              </p:ext>
            </p:extLst>
          </p:nvPr>
        </p:nvGraphicFramePr>
        <p:xfrm>
          <a:off x="76200" y="1600200"/>
          <a:ext cx="4495800" cy="3276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219359214"/>
              </p:ext>
            </p:extLst>
          </p:nvPr>
        </p:nvGraphicFramePr>
        <p:xfrm>
          <a:off x="4648200" y="1600200"/>
          <a:ext cx="43434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42047" y="5029200"/>
            <a:ext cx="8763000" cy="1477328"/>
          </a:xfrm>
          <a:prstGeom prst="rect">
            <a:avLst/>
          </a:prstGeom>
          <a:noFill/>
        </p:spPr>
        <p:txBody>
          <a:bodyPr wrap="square" rtlCol="0">
            <a:spAutoFit/>
          </a:bodyPr>
          <a:lstStyle/>
          <a:p>
            <a:r>
              <a:rPr lang="en-US" dirty="0"/>
              <a:t>Estimating the cumulative incidence of one event by </a:t>
            </a:r>
            <a:r>
              <a:rPr lang="en-US" b="1" dirty="0"/>
              <a:t>censoring</a:t>
            </a:r>
            <a:r>
              <a:rPr lang="en-US" dirty="0"/>
              <a:t> the other event allows the total incidence of both risks to be more than 100% (wrong).   One is estimating one risk as if the other risk did not exist.  </a:t>
            </a:r>
            <a:r>
              <a:rPr lang="en-US" b="1" dirty="0"/>
              <a:t>When there are two types of events (1 and 2), at any given time the incidence of event 1 + the incidence of event 2 + the percent free of both events must add up to 100%. </a:t>
            </a:r>
          </a:p>
        </p:txBody>
      </p:sp>
    </p:spTree>
    <p:extLst>
      <p:ext uri="{BB962C8B-B14F-4D97-AF65-F5344CB8AC3E}">
        <p14:creationId xmlns:p14="http://schemas.microsoft.com/office/powerpoint/2010/main" val="1849554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sz="4000" dirty="0"/>
              <a:t>Example – hours to delivery</a:t>
            </a:r>
            <a:br>
              <a:rPr lang="en-US" sz="4000" dirty="0"/>
            </a:br>
            <a:r>
              <a:rPr lang="en-US" sz="4000" dirty="0"/>
              <a:t>vaginal vs Cesarean (CS)</a:t>
            </a:r>
            <a:br>
              <a:rPr lang="en-US" dirty="0"/>
            </a:br>
            <a:r>
              <a:rPr lang="en-US" sz="3100" dirty="0"/>
              <a:t>censoring the other risk is </a:t>
            </a:r>
            <a:r>
              <a:rPr lang="en-US" sz="3100" dirty="0">
                <a:solidFill>
                  <a:srgbClr val="FF0000"/>
                </a:solidFill>
              </a:rPr>
              <a:t>wrong</a:t>
            </a:r>
            <a:endParaRPr lang="en-US" sz="3100"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28</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9044767"/>
              </p:ext>
            </p:extLst>
          </p:nvPr>
        </p:nvGraphicFramePr>
        <p:xfrm>
          <a:off x="430161" y="1813181"/>
          <a:ext cx="8229600" cy="400618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447800" y="5860626"/>
            <a:ext cx="7086600" cy="646331"/>
          </a:xfrm>
          <a:prstGeom prst="rect">
            <a:avLst/>
          </a:prstGeom>
          <a:noFill/>
        </p:spPr>
        <p:txBody>
          <a:bodyPr wrap="square" rtlCol="0">
            <a:spAutoFit/>
          </a:bodyPr>
          <a:lstStyle/>
          <a:p>
            <a:r>
              <a:rPr lang="en-US" dirty="0"/>
              <a:t>The cumulative chance of CS or vaginal delivery at time = “∞” cannot both be 100%.</a:t>
            </a:r>
          </a:p>
        </p:txBody>
      </p:sp>
    </p:spTree>
    <p:extLst>
      <p:ext uri="{BB962C8B-B14F-4D97-AF65-F5344CB8AC3E}">
        <p14:creationId xmlns:p14="http://schemas.microsoft.com/office/powerpoint/2010/main" val="2507780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a:t>Hours to delivery- competing risks</a:t>
            </a:r>
          </a:p>
        </p:txBody>
      </p:sp>
      <p:sp>
        <p:nvSpPr>
          <p:cNvPr id="4" name="Slide Number Placeholder 3"/>
          <p:cNvSpPr>
            <a:spLocks noGrp="1"/>
          </p:cNvSpPr>
          <p:nvPr>
            <p:ph type="sldNum" sz="quarter" idx="12"/>
          </p:nvPr>
        </p:nvSpPr>
        <p:spPr/>
        <p:txBody>
          <a:bodyPr/>
          <a:lstStyle/>
          <a:p>
            <a:fld id="{C39143DD-354A-4EFA-A092-21C168AE65E5}" type="slidenum">
              <a:rPr lang="en-US" smtClean="0"/>
              <a:pPr/>
              <a:t>29</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3678935"/>
              </p:ext>
            </p:extLst>
          </p:nvPr>
        </p:nvGraphicFramePr>
        <p:xfrm>
          <a:off x="457200" y="11430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068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152400"/>
            <a:ext cx="8229600" cy="457200"/>
          </a:xfrm>
        </p:spPr>
        <p:txBody>
          <a:bodyPr/>
          <a:lstStyle/>
          <a:p>
            <a:pPr algn="ctr" eaLnBrk="1" hangingPunct="1">
              <a:lnSpc>
                <a:spcPct val="90000"/>
              </a:lnSpc>
              <a:buFontTx/>
              <a:buNone/>
            </a:pPr>
            <a:r>
              <a:rPr lang="fr-FR" sz="2400" b="1" u="sng" dirty="0"/>
              <a:t>  </a:t>
            </a:r>
            <a:r>
              <a:rPr lang="fr-FR" sz="2400" b="1" u="sng" dirty="0" err="1"/>
              <a:t>Stomach</a:t>
            </a:r>
            <a:r>
              <a:rPr lang="fr-FR" sz="2400" b="1" u="sng" dirty="0"/>
              <a:t> cancer </a:t>
            </a:r>
            <a:r>
              <a:rPr lang="fr-FR" sz="2400" b="1" u="sng" dirty="0" err="1"/>
              <a:t>survival</a:t>
            </a:r>
            <a:r>
              <a:rPr lang="fr-FR" sz="2400" b="1" u="sng" dirty="0"/>
              <a:t> time in </a:t>
            </a:r>
            <a:r>
              <a:rPr lang="fr-FR" sz="2400" b="1" u="sng" dirty="0" err="1"/>
              <a:t>days</a:t>
            </a:r>
            <a:r>
              <a:rPr lang="fr-FR" sz="2400" b="1" u="sng" dirty="0"/>
              <a:t>, n=13  </a:t>
            </a:r>
          </a:p>
          <a:p>
            <a:pPr eaLnBrk="1" hangingPunct="1">
              <a:lnSpc>
                <a:spcPct val="90000"/>
              </a:lnSpc>
              <a:buFontTx/>
              <a:buNone/>
            </a:pPr>
            <a:endParaRPr lang="en-US" sz="2400" dirty="0"/>
          </a:p>
        </p:txBody>
      </p:sp>
      <p:sp>
        <p:nvSpPr>
          <p:cNvPr id="16387" name="Slide Number Placeholder 2"/>
          <p:cNvSpPr>
            <a:spLocks noGrp="1"/>
          </p:cNvSpPr>
          <p:nvPr>
            <p:ph type="sldNum" sz="quarter" idx="12"/>
          </p:nvPr>
        </p:nvSpPr>
        <p:spPr>
          <a:noFill/>
        </p:spPr>
        <p:txBody>
          <a:bodyPr/>
          <a:lstStyle/>
          <a:p>
            <a:fld id="{5C85521E-3CF4-4C4E-92BE-F11714051D6D}" type="slidenum">
              <a:rPr lang="en-US" smtClean="0"/>
              <a:pPr/>
              <a:t>3</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661563315"/>
              </p:ext>
            </p:extLst>
          </p:nvPr>
        </p:nvGraphicFramePr>
        <p:xfrm>
          <a:off x="609600" y="609600"/>
          <a:ext cx="7848600" cy="5714996"/>
        </p:xfrm>
        <a:graphic>
          <a:graphicData uri="http://schemas.openxmlformats.org/drawingml/2006/table">
            <a:tbl>
              <a:tblPr>
                <a:tableStyleId>{5C22544A-7EE6-4342-B048-85BDC9FD1C3A}</a:tableStyleId>
              </a:tblPr>
              <a:tblGrid>
                <a:gridCol w="1514007">
                  <a:extLst>
                    <a:ext uri="{9D8B030D-6E8A-4147-A177-3AD203B41FA5}">
                      <a16:colId xmlns:a16="http://schemas.microsoft.com/office/drawing/2014/main" val="20000"/>
                    </a:ext>
                  </a:extLst>
                </a:gridCol>
                <a:gridCol w="2295993">
                  <a:extLst>
                    <a:ext uri="{9D8B030D-6E8A-4147-A177-3AD203B41FA5}">
                      <a16:colId xmlns:a16="http://schemas.microsoft.com/office/drawing/2014/main" val="20001"/>
                    </a:ext>
                  </a:extLst>
                </a:gridCol>
                <a:gridCol w="2151401">
                  <a:extLst>
                    <a:ext uri="{9D8B030D-6E8A-4147-A177-3AD203B41FA5}">
                      <a16:colId xmlns:a16="http://schemas.microsoft.com/office/drawing/2014/main" val="20002"/>
                    </a:ext>
                  </a:extLst>
                </a:gridCol>
                <a:gridCol w="1887199">
                  <a:extLst>
                    <a:ext uri="{9D8B030D-6E8A-4147-A177-3AD203B41FA5}">
                      <a16:colId xmlns:a16="http://schemas.microsoft.com/office/drawing/2014/main" val="20003"/>
                    </a:ext>
                  </a:extLst>
                </a:gridCol>
              </a:tblGrid>
              <a:tr h="408214">
                <a:tc>
                  <a:txBody>
                    <a:bodyPr/>
                    <a:lstStyle/>
                    <a:p>
                      <a:pPr algn="ctr" fontAlgn="b"/>
                      <a:r>
                        <a:rPr lang="en-US" sz="2400" b="1" u="none" strike="noStrike" dirty="0">
                          <a:effectLst/>
                        </a:rPr>
                        <a:t>Day</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a:effectLst/>
                        </a:rPr>
                        <a:t>cum dead</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a:effectLst/>
                        </a:rPr>
                        <a:t>cum incidence</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a:effectLst/>
                        </a:rPr>
                        <a:t>survival</a:t>
                      </a:r>
                      <a:endParaRPr lang="en-US" sz="24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08214">
                <a:tc>
                  <a:txBody>
                    <a:bodyPr/>
                    <a:lstStyle/>
                    <a:p>
                      <a:pPr algn="ctr" fontAlgn="b"/>
                      <a:r>
                        <a:rPr lang="en-US" sz="2400" u="none" strike="noStrike" dirty="0">
                          <a:effectLst/>
                        </a:rPr>
                        <a:t>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0.0%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13/13=100.0%</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08214">
                <a:tc>
                  <a:txBody>
                    <a:bodyPr/>
                    <a:lstStyle/>
                    <a:p>
                      <a:pPr algn="ctr" fontAlgn="b"/>
                      <a:r>
                        <a:rPr lang="en-US" sz="2400" u="none" strike="noStrike" dirty="0">
                          <a:effectLst/>
                        </a:rPr>
                        <a:t>4</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7.7%</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12/13=92.3%</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408214">
                <a:tc>
                  <a:txBody>
                    <a:bodyPr/>
                    <a:lstStyle/>
                    <a:p>
                      <a:pPr algn="ctr" fontAlgn="b"/>
                      <a:r>
                        <a:rPr lang="en-US" sz="2400" u="none" strike="noStrike" dirty="0">
                          <a:effectLst/>
                        </a:rPr>
                        <a:t>6</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2</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15.4%</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11/13=84.6%</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408214">
                <a:tc>
                  <a:txBody>
                    <a:bodyPr/>
                    <a:lstStyle/>
                    <a:p>
                      <a:pPr algn="ctr" fontAlgn="b"/>
                      <a:r>
                        <a:rPr lang="en-US" sz="2400" u="none" strike="noStrike" dirty="0">
                          <a:effectLst/>
                        </a:rPr>
                        <a:t>8</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4 </a:t>
                      </a:r>
                      <a:r>
                        <a:rPr lang="en-US" sz="2400" u="none" strike="noStrike" dirty="0">
                          <a:solidFill>
                            <a:srgbClr val="FF0000"/>
                          </a:solidFill>
                          <a:effectLst/>
                        </a:rPr>
                        <a:t>(2 dead at t=8)</a:t>
                      </a:r>
                      <a:endParaRPr lang="en-US" sz="2400" b="0" i="0" u="none" strike="noStrike" dirty="0">
                        <a:solidFill>
                          <a:srgbClr val="FF0000"/>
                        </a:solidFill>
                        <a:effectLst/>
                        <a:latin typeface="Calibri"/>
                      </a:endParaRPr>
                    </a:p>
                  </a:txBody>
                  <a:tcPr marL="9525" marR="9525" marT="9525" marB="0" anchor="b"/>
                </a:tc>
                <a:tc>
                  <a:txBody>
                    <a:bodyPr/>
                    <a:lstStyle/>
                    <a:p>
                      <a:pPr algn="ctr" fontAlgn="b"/>
                      <a:r>
                        <a:rPr lang="en-US" sz="2400" u="none" strike="noStrike">
                          <a:effectLst/>
                        </a:rPr>
                        <a:t>30.8%</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9/13=69.2%</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408214">
                <a:tc>
                  <a:txBody>
                    <a:bodyPr/>
                    <a:lstStyle/>
                    <a:p>
                      <a:pPr algn="ctr" fontAlgn="b"/>
                      <a:r>
                        <a:rPr lang="en-US" sz="2400" u="none" strike="noStrike" dirty="0">
                          <a:effectLst/>
                        </a:rPr>
                        <a:t>12</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5</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38.5%</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baseline="0" dirty="0">
                          <a:effectLst/>
                        </a:rPr>
                        <a:t>  </a:t>
                      </a:r>
                      <a:r>
                        <a:rPr lang="en-US" sz="2400" u="none" strike="noStrike" dirty="0">
                          <a:effectLst/>
                        </a:rPr>
                        <a:t>8/13=61.5%</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408214">
                <a:tc>
                  <a:txBody>
                    <a:bodyPr/>
                    <a:lstStyle/>
                    <a:p>
                      <a:pPr algn="ctr" fontAlgn="b"/>
                      <a:r>
                        <a:rPr lang="en-US" sz="2400" u="none" strike="noStrike" dirty="0">
                          <a:effectLst/>
                        </a:rPr>
                        <a:t>14</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6</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46.2%</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7/13=53.8%</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408214">
                <a:tc>
                  <a:txBody>
                    <a:bodyPr/>
                    <a:lstStyle/>
                    <a:p>
                      <a:pPr algn="ctr" fontAlgn="b"/>
                      <a:r>
                        <a:rPr lang="en-US" sz="2400" u="none" strike="noStrike" dirty="0">
                          <a:effectLst/>
                        </a:rPr>
                        <a:t>15</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7</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53.8%</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6/13=46.2%</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408214">
                <a:tc>
                  <a:txBody>
                    <a:bodyPr/>
                    <a:lstStyle/>
                    <a:p>
                      <a:pPr algn="ctr" fontAlgn="b"/>
                      <a:r>
                        <a:rPr lang="en-US" sz="2400" u="none" strike="noStrike" dirty="0">
                          <a:effectLst/>
                        </a:rPr>
                        <a:t>17</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8</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61.5%</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5/13=38.5%</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408214">
                <a:tc>
                  <a:txBody>
                    <a:bodyPr/>
                    <a:lstStyle/>
                    <a:p>
                      <a:pPr algn="ctr" fontAlgn="b"/>
                      <a:r>
                        <a:rPr lang="en-US" sz="2400" u="none" strike="noStrike" dirty="0">
                          <a:effectLst/>
                        </a:rPr>
                        <a:t>19</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9</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69.2%</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4/13=30.8%</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408214">
                <a:tc>
                  <a:txBody>
                    <a:bodyPr/>
                    <a:lstStyle/>
                    <a:p>
                      <a:pPr algn="ctr" fontAlgn="b"/>
                      <a:r>
                        <a:rPr lang="en-US" sz="2400" u="none" strike="noStrike" dirty="0">
                          <a:effectLst/>
                        </a:rPr>
                        <a:t>22</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10</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76.9%</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3/13=23.1%</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408214">
                <a:tc>
                  <a:txBody>
                    <a:bodyPr/>
                    <a:lstStyle/>
                    <a:p>
                      <a:pPr algn="ctr" fontAlgn="b"/>
                      <a:r>
                        <a:rPr lang="en-US" sz="2400" u="none" strike="noStrike" dirty="0">
                          <a:effectLst/>
                        </a:rPr>
                        <a:t>24</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11</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84.6%</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2/13=15.4%</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408214">
                <a:tc>
                  <a:txBody>
                    <a:bodyPr/>
                    <a:lstStyle/>
                    <a:p>
                      <a:pPr algn="ctr" fontAlgn="b"/>
                      <a:r>
                        <a:rPr lang="en-US" sz="2400" u="none" strike="noStrike" dirty="0">
                          <a:effectLst/>
                        </a:rPr>
                        <a:t>34</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12</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92.3%</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1/13=7.7%</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r h="408214">
                <a:tc>
                  <a:txBody>
                    <a:bodyPr/>
                    <a:lstStyle/>
                    <a:p>
                      <a:pPr algn="ctr" fontAlgn="b"/>
                      <a:r>
                        <a:rPr lang="en-US" sz="2400" u="none" strike="noStrike" dirty="0">
                          <a:effectLst/>
                        </a:rPr>
                        <a:t>45</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13</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100.0%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0/13= 0.0%</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40745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a:t>JMP Survival &amp; competing risks</a:t>
            </a:r>
          </a:p>
        </p:txBody>
      </p:sp>
      <p:sp>
        <p:nvSpPr>
          <p:cNvPr id="3" name="Content Placeholder 2"/>
          <p:cNvSpPr>
            <a:spLocks noGrp="1"/>
          </p:cNvSpPr>
          <p:nvPr>
            <p:ph idx="1"/>
          </p:nvPr>
        </p:nvSpPr>
        <p:spPr>
          <a:xfrm>
            <a:off x="152400" y="1066800"/>
            <a:ext cx="8839200" cy="5410200"/>
          </a:xfrm>
        </p:spPr>
        <p:txBody>
          <a:bodyPr/>
          <a:lstStyle/>
          <a:p>
            <a:pPr marL="0" indent="0">
              <a:buNone/>
            </a:pPr>
            <a:r>
              <a:rPr lang="en-US" sz="2800" b="1" u="sng" dirty="0">
                <a:solidFill>
                  <a:srgbClr val="0070C0"/>
                </a:solidFill>
              </a:rPr>
              <a:t>Survival</a:t>
            </a:r>
            <a:r>
              <a:rPr lang="en-US" sz="2800" u="sng" dirty="0">
                <a:solidFill>
                  <a:srgbClr val="0070C0"/>
                </a:solidFill>
              </a:rPr>
              <a:t>:</a:t>
            </a:r>
            <a:r>
              <a:rPr lang="en-US" sz="2800" dirty="0"/>
              <a:t> Analyze-&gt; Reliability and Survival -&gt; Survival</a:t>
            </a:r>
          </a:p>
          <a:p>
            <a:pPr marL="0" indent="0">
              <a:buNone/>
            </a:pPr>
            <a:r>
              <a:rPr lang="en-US" sz="2800" dirty="0">
                <a:solidFill>
                  <a:srgbClr val="0070C0"/>
                </a:solidFill>
              </a:rPr>
              <a:t>Fill in </a:t>
            </a:r>
            <a:r>
              <a:rPr lang="en-US" sz="2800" dirty="0"/>
              <a:t>“Y, Time to Event”, “Censor”, Grouping (if groups).  </a:t>
            </a:r>
            <a:r>
              <a:rPr lang="en-US" sz="2800" dirty="0">
                <a:solidFill>
                  <a:srgbClr val="0070C0"/>
                </a:solidFill>
              </a:rPr>
              <a:t>Enter censor code</a:t>
            </a:r>
          </a:p>
          <a:p>
            <a:pPr marL="0" indent="0">
              <a:buNone/>
            </a:pPr>
            <a:endParaRPr lang="en-US" sz="1200" dirty="0"/>
          </a:p>
          <a:p>
            <a:pPr marL="0" indent="0">
              <a:buNone/>
            </a:pPr>
            <a:r>
              <a:rPr lang="en-US" sz="2800" b="1" u="sng" dirty="0">
                <a:solidFill>
                  <a:srgbClr val="0070C0"/>
                </a:solidFill>
              </a:rPr>
              <a:t>Competing risks</a:t>
            </a:r>
            <a:r>
              <a:rPr lang="en-US" sz="2800" u="sng" dirty="0">
                <a:solidFill>
                  <a:srgbClr val="0070C0"/>
                </a:solidFill>
              </a:rPr>
              <a:t>: </a:t>
            </a:r>
            <a:r>
              <a:rPr lang="en-US" sz="2800" dirty="0"/>
              <a:t>Analyze-&gt; Reliability and Survival-&gt; Life Distribution </a:t>
            </a:r>
            <a:r>
              <a:rPr lang="en-US" sz="2800" dirty="0">
                <a:solidFill>
                  <a:srgbClr val="0070C0"/>
                </a:solidFill>
              </a:rPr>
              <a:t>Fill in</a:t>
            </a:r>
            <a:r>
              <a:rPr lang="en-US" sz="2800" dirty="0"/>
              <a:t> “Y, Time to Event”, “Censor”,  “Failure Cause”, </a:t>
            </a:r>
            <a:r>
              <a:rPr lang="en-US" sz="2800" dirty="0">
                <a:solidFill>
                  <a:srgbClr val="0070C0"/>
                </a:solidFill>
              </a:rPr>
              <a:t>Enter censor code</a:t>
            </a:r>
            <a:r>
              <a:rPr lang="en-US" sz="2800" dirty="0"/>
              <a:t> , “Distribution” </a:t>
            </a:r>
            <a:r>
              <a:rPr lang="en-US" sz="2800" dirty="0">
                <a:solidFill>
                  <a:srgbClr val="0070C0"/>
                </a:solidFill>
              </a:rPr>
              <a:t>-&gt;</a:t>
            </a:r>
            <a:r>
              <a:rPr lang="en-US" sz="2800" dirty="0"/>
              <a:t> “Manual Pick”</a:t>
            </a:r>
          </a:p>
          <a:p>
            <a:pPr marL="0" indent="0">
              <a:buNone/>
            </a:pPr>
            <a:r>
              <a:rPr lang="en-US" sz="2800" dirty="0">
                <a:solidFill>
                  <a:srgbClr val="0070C0"/>
                </a:solidFill>
              </a:rPr>
              <a:t>Results are found in </a:t>
            </a:r>
            <a:r>
              <a:rPr lang="en-US" sz="2800" dirty="0"/>
              <a:t>:</a:t>
            </a:r>
          </a:p>
          <a:p>
            <a:pPr marL="0" indent="0">
              <a:buNone/>
            </a:pPr>
            <a:r>
              <a:rPr lang="en-US" sz="2800" dirty="0"/>
              <a:t>Individual Causes -&gt; Statistics -&gt; Non parametric  Estimates </a:t>
            </a:r>
          </a:p>
          <a:p>
            <a:pPr marL="0" indent="0">
              <a:buNone/>
            </a:pPr>
            <a:r>
              <a:rPr lang="en-US" sz="2800" dirty="0"/>
              <a:t>(</a:t>
            </a:r>
            <a:r>
              <a:rPr lang="en-US" sz="2800" i="1" dirty="0"/>
              <a:t>not quite same as example above for small n)</a:t>
            </a:r>
          </a:p>
        </p:txBody>
      </p:sp>
      <p:sp>
        <p:nvSpPr>
          <p:cNvPr id="4" name="Slide Number Placeholder 3"/>
          <p:cNvSpPr>
            <a:spLocks noGrp="1"/>
          </p:cNvSpPr>
          <p:nvPr>
            <p:ph type="sldNum" sz="quarter" idx="12"/>
          </p:nvPr>
        </p:nvSpPr>
        <p:spPr/>
        <p:txBody>
          <a:bodyPr/>
          <a:lstStyle/>
          <a:p>
            <a:fld id="{C39143DD-354A-4EFA-A092-21C168AE65E5}" type="slidenum">
              <a:rPr lang="en-US" smtClean="0"/>
              <a:pPr/>
              <a:t>30</a:t>
            </a:fld>
            <a:endParaRPr lang="en-US"/>
          </a:p>
        </p:txBody>
      </p:sp>
    </p:spTree>
    <p:extLst>
      <p:ext uri="{BB962C8B-B14F-4D97-AF65-F5344CB8AC3E}">
        <p14:creationId xmlns:p14="http://schemas.microsoft.com/office/powerpoint/2010/main" val="59685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a:t>Hazard rate to Survival curve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066800"/>
                <a:ext cx="8229600" cy="5486400"/>
              </a:xfrm>
            </p:spPr>
            <p:txBody>
              <a:bodyPr>
                <a:normAutofit/>
              </a:bodyPr>
              <a:lstStyle/>
              <a:p>
                <a:pPr marL="0" indent="0">
                  <a:buNone/>
                </a:pPr>
                <a:r>
                  <a:rPr lang="en-US" dirty="0"/>
                  <a:t>Once one knows the hazard h (which may be a function of time-h(t) ), one can compute the survival curve over time, S(t).  </a:t>
                </a:r>
              </a:p>
              <a:p>
                <a:pPr marL="0" indent="0">
                  <a:buNone/>
                </a:pPr>
                <a:r>
                  <a:rPr lang="en-US" dirty="0"/>
                  <a:t>When the hazard, h is a </a:t>
                </a:r>
                <a:r>
                  <a:rPr lang="en-US" u="sng" dirty="0"/>
                  <a:t>constant</a:t>
                </a:r>
              </a:p>
              <a:p>
                <a:pPr marL="0" indent="0">
                  <a:buNone/>
                </a:pPr>
                <a:r>
                  <a:rPr lang="en-US" dirty="0"/>
                  <a:t>  S(t) =   </a:t>
                </a:r>
                <a:r>
                  <a:rPr lang="en-US" dirty="0" err="1"/>
                  <a:t>exp</a:t>
                </a:r>
                <a:r>
                  <a:rPr lang="en-US" dirty="0"/>
                  <a:t>(-</a:t>
                </a:r>
                <a:r>
                  <a:rPr lang="en-US" dirty="0" err="1"/>
                  <a:t>ht</a:t>
                </a:r>
                <a:r>
                  <a:rPr lang="en-US" dirty="0"/>
                  <a:t>) </a:t>
                </a:r>
              </a:p>
              <a:p>
                <a:pPr marL="0" indent="0">
                  <a:buNone/>
                </a:pPr>
                <a:r>
                  <a:rPr lang="en-US" dirty="0"/>
                  <a:t>In general, </a:t>
                </a:r>
              </a:p>
              <a:p>
                <a:pPr marL="0" indent="0">
                  <a:buNone/>
                </a:pPr>
                <a:r>
                  <a:rPr lang="en-US" dirty="0"/>
                  <a:t>  S(t) = </a:t>
                </a:r>
                <a:r>
                  <a:rPr lang="en-US" dirty="0" err="1"/>
                  <a:t>exp</a:t>
                </a:r>
                <a:r>
                  <a:rPr lang="en-US" dirty="0"/>
                  <a:t>(</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𝑡</m:t>
                        </m:r>
                      </m:sup>
                      <m:e>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𝑑𝑢</m:t>
                        </m:r>
                      </m:e>
                    </m:nary>
                  </m:oMath>
                </a14:m>
                <a:r>
                  <a:rPr lang="en-US" dirty="0"/>
                  <a:t> </a:t>
                </a:r>
              </a:p>
              <a:p>
                <a:pPr marL="0" indent="0">
                  <a:buNone/>
                </a:pPr>
                <a:r>
                  <a:rPr lang="en-US" dirty="0"/>
                  <a:t>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is called the cumulative hazard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066800"/>
                <a:ext cx="8229600" cy="5486400"/>
              </a:xfrm>
              <a:blipFill rotWithShape="0">
                <a:blip r:embed="rId2"/>
                <a:stretch>
                  <a:fillRect l="-1926" t="-144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39143DD-354A-4EFA-A092-21C168AE65E5}" type="slidenum">
              <a:rPr lang="en-US" smtClean="0"/>
              <a:pPr/>
              <a:t>31</a:t>
            </a:fld>
            <a:endParaRPr lang="en-US"/>
          </a:p>
        </p:txBody>
      </p:sp>
    </p:spTree>
    <p:extLst>
      <p:ext uri="{BB962C8B-B14F-4D97-AF65-F5344CB8AC3E}">
        <p14:creationId xmlns:p14="http://schemas.microsoft.com/office/powerpoint/2010/main" val="940225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Hazards for competing risks</a:t>
            </a:r>
          </a:p>
        </p:txBody>
      </p:sp>
      <p:sp>
        <p:nvSpPr>
          <p:cNvPr id="3" name="Content Placeholder 2"/>
          <p:cNvSpPr>
            <a:spLocks noGrp="1"/>
          </p:cNvSpPr>
          <p:nvPr>
            <p:ph idx="1"/>
          </p:nvPr>
        </p:nvSpPr>
        <p:spPr>
          <a:xfrm>
            <a:off x="304800" y="1295400"/>
            <a:ext cx="8610600" cy="4724400"/>
          </a:xfrm>
        </p:spPr>
        <p:txBody>
          <a:bodyPr/>
          <a:lstStyle/>
          <a:p>
            <a:pPr marL="0" indent="0">
              <a:buNone/>
            </a:pPr>
            <a:r>
              <a:rPr lang="en-US" dirty="0"/>
              <a:t>When there are multiple time dependent endpoints (time to death from cancer, time to death from auto accident), there is a separate hazard rate (or hazard function) for </a:t>
            </a:r>
            <a:r>
              <a:rPr lang="en-US" u="sng" dirty="0"/>
              <a:t>each</a:t>
            </a:r>
            <a:r>
              <a:rPr lang="en-US" dirty="0"/>
              <a:t> endpoint.  That is, for competing risks, each endpoint has its own hazard, the “cause-specific” hazard. </a:t>
            </a:r>
          </a:p>
          <a:p>
            <a:pPr marL="0" indent="0">
              <a:buNone/>
            </a:pPr>
            <a:r>
              <a:rPr lang="en-US" dirty="0"/>
              <a:t>  • hazard for death due to cancer = h(t)</a:t>
            </a:r>
            <a:r>
              <a:rPr lang="en-US" baseline="-25000" dirty="0"/>
              <a:t>a</a:t>
            </a:r>
          </a:p>
          <a:p>
            <a:pPr marL="0" indent="0">
              <a:buNone/>
            </a:pPr>
            <a:r>
              <a:rPr lang="en-US" dirty="0"/>
              <a:t>   •hazard for death due to auto accident = h(t)</a:t>
            </a:r>
            <a:r>
              <a:rPr lang="en-US" baseline="-25000" dirty="0"/>
              <a:t>b</a:t>
            </a:r>
          </a:p>
          <a:p>
            <a:pPr marL="0" indent="0">
              <a:buNone/>
            </a:pPr>
            <a:endParaRPr lang="en-US"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32</a:t>
            </a:fld>
            <a:endParaRPr lang="en-US"/>
          </a:p>
        </p:txBody>
      </p:sp>
    </p:spTree>
    <p:extLst>
      <p:ext uri="{BB962C8B-B14F-4D97-AF65-F5344CB8AC3E}">
        <p14:creationId xmlns:p14="http://schemas.microsoft.com/office/powerpoint/2010/main" val="2746818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normAutofit/>
          </a:bodyPr>
          <a:lstStyle/>
          <a:p>
            <a:pPr marL="0" indent="0" algn="ctr" rtl="1">
              <a:buNone/>
            </a:pPr>
            <a:r>
              <a:rPr lang="en-US" sz="6000" dirty="0"/>
              <a:t>Cox (proportional hazard) regression model</a:t>
            </a:r>
          </a:p>
          <a:p>
            <a:pPr marL="0" indent="0" algn="ctr" rtl="1">
              <a:buNone/>
            </a:pPr>
            <a:r>
              <a:rPr lang="en-US" sz="6000" dirty="0"/>
              <a:t>May be covered </a:t>
            </a:r>
            <a:r>
              <a:rPr lang="en-US" sz="6000" u="sng" dirty="0"/>
              <a:t>after</a:t>
            </a:r>
            <a:r>
              <a:rPr lang="en-US" sz="6000" dirty="0"/>
              <a:t> linear regression </a:t>
            </a:r>
          </a:p>
        </p:txBody>
      </p:sp>
      <p:sp>
        <p:nvSpPr>
          <p:cNvPr id="4" name="Slide Number Placeholder 3"/>
          <p:cNvSpPr>
            <a:spLocks noGrp="1"/>
          </p:cNvSpPr>
          <p:nvPr>
            <p:ph type="sldNum" sz="quarter" idx="12"/>
          </p:nvPr>
        </p:nvSpPr>
        <p:spPr/>
        <p:txBody>
          <a:bodyPr/>
          <a:lstStyle/>
          <a:p>
            <a:fld id="{C39143DD-354A-4EFA-A092-21C168AE65E5}" type="slidenum">
              <a:rPr lang="en-US" smtClean="0"/>
              <a:pPr/>
              <a:t>33</a:t>
            </a:fld>
            <a:endParaRPr lang="en-US"/>
          </a:p>
        </p:txBody>
      </p:sp>
    </p:spTree>
    <p:extLst>
      <p:ext uri="{BB962C8B-B14F-4D97-AF65-F5344CB8AC3E}">
        <p14:creationId xmlns:p14="http://schemas.microsoft.com/office/powerpoint/2010/main" val="2574910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u="sng" dirty="0"/>
              <a:t>Proportional hazard models</a:t>
            </a:r>
          </a:p>
        </p:txBody>
      </p:sp>
      <p:sp>
        <p:nvSpPr>
          <p:cNvPr id="3" name="Content Placeholder 2"/>
          <p:cNvSpPr>
            <a:spLocks noGrp="1"/>
          </p:cNvSpPr>
          <p:nvPr>
            <p:ph idx="1"/>
          </p:nvPr>
        </p:nvSpPr>
        <p:spPr>
          <a:xfrm>
            <a:off x="457200" y="1219200"/>
            <a:ext cx="8229600" cy="5334000"/>
          </a:xfrm>
        </p:spPr>
        <p:txBody>
          <a:bodyPr>
            <a:normAutofit lnSpcReduction="10000"/>
          </a:bodyPr>
          <a:lstStyle/>
          <a:p>
            <a:pPr marL="0" indent="0">
              <a:buNone/>
            </a:pPr>
            <a:r>
              <a:rPr lang="en-US" dirty="0"/>
              <a:t>The Cox model is a regression model where the “Y” is the log</a:t>
            </a:r>
            <a:r>
              <a:rPr lang="en-US" baseline="-25000" dirty="0"/>
              <a:t>e</a:t>
            </a:r>
            <a:r>
              <a:rPr lang="en-US" dirty="0"/>
              <a:t> of the hazard function, log</a:t>
            </a:r>
            <a:r>
              <a:rPr lang="en-US" baseline="-25000" dirty="0"/>
              <a:t>e</a:t>
            </a:r>
            <a:r>
              <a:rPr lang="en-US" dirty="0"/>
              <a:t>(h(t)).</a:t>
            </a:r>
          </a:p>
          <a:p>
            <a:pPr marL="0" indent="0">
              <a:buNone/>
            </a:pPr>
            <a:r>
              <a:rPr lang="en-US" dirty="0"/>
              <a:t>So the regression coefficient (</a:t>
            </a:r>
            <a:r>
              <a:rPr lang="el-GR" dirty="0"/>
              <a:t>β</a:t>
            </a:r>
            <a:r>
              <a:rPr lang="en-US" dirty="0"/>
              <a:t>) for a given predictor variable X is the rate of change of the log hazard per unit increase in X. </a:t>
            </a:r>
          </a:p>
          <a:p>
            <a:pPr marL="0" indent="0">
              <a:buNone/>
            </a:pPr>
            <a:endParaRPr lang="en-US" sz="2800" dirty="0"/>
          </a:p>
          <a:p>
            <a:pPr marL="0" indent="0">
              <a:buNone/>
            </a:pPr>
            <a:r>
              <a:rPr lang="en-US" dirty="0"/>
              <a:t>The </a:t>
            </a:r>
            <a:r>
              <a:rPr lang="en-US" b="1" dirty="0"/>
              <a:t>Fine &amp; Gray</a:t>
            </a:r>
            <a:r>
              <a:rPr lang="en-US" dirty="0"/>
              <a:t> model is a generalization where there is a </a:t>
            </a:r>
            <a:r>
              <a:rPr lang="en-US" u="sng" dirty="0"/>
              <a:t>separate</a:t>
            </a:r>
            <a:r>
              <a:rPr lang="en-US" dirty="0"/>
              <a:t> regression model for each type of event hazard.  One does </a:t>
            </a:r>
            <a:r>
              <a:rPr lang="en-US" u="sng" dirty="0"/>
              <a:t>not</a:t>
            </a:r>
            <a:r>
              <a:rPr lang="en-US" dirty="0"/>
              <a:t> have to have the same predictor variables (risk factors) for each type of hazard. </a:t>
            </a:r>
          </a:p>
        </p:txBody>
      </p:sp>
      <p:sp>
        <p:nvSpPr>
          <p:cNvPr id="4" name="Slide Number Placeholder 3"/>
          <p:cNvSpPr>
            <a:spLocks noGrp="1"/>
          </p:cNvSpPr>
          <p:nvPr>
            <p:ph type="sldNum" sz="quarter" idx="12"/>
          </p:nvPr>
        </p:nvSpPr>
        <p:spPr/>
        <p:txBody>
          <a:bodyPr/>
          <a:lstStyle/>
          <a:p>
            <a:fld id="{C39143DD-354A-4EFA-A092-21C168AE65E5}" type="slidenum">
              <a:rPr lang="en-US" smtClean="0"/>
              <a:pPr/>
              <a:t>34</a:t>
            </a:fld>
            <a:endParaRPr lang="en-US"/>
          </a:p>
        </p:txBody>
      </p:sp>
    </p:spTree>
    <p:extLst>
      <p:ext uri="{BB962C8B-B14F-4D97-AF65-F5344CB8AC3E}">
        <p14:creationId xmlns:p14="http://schemas.microsoft.com/office/powerpoint/2010/main" val="2197987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a:normAutofit/>
          </a:bodyPr>
          <a:lstStyle/>
          <a:p>
            <a:r>
              <a:rPr lang="en-US" u="sng" dirty="0"/>
              <a:t>Cox model for (log</a:t>
            </a:r>
            <a:r>
              <a:rPr lang="en-US" baseline="-25000" dirty="0"/>
              <a:t>e</a:t>
            </a:r>
            <a:r>
              <a:rPr lang="en-US" u="sng" dirty="0"/>
              <a:t>) h</a:t>
            </a:r>
          </a:p>
        </p:txBody>
      </p:sp>
      <p:sp>
        <p:nvSpPr>
          <p:cNvPr id="3" name="Content Placeholder 2"/>
          <p:cNvSpPr>
            <a:spLocks noGrp="1"/>
          </p:cNvSpPr>
          <p:nvPr>
            <p:ph idx="1"/>
          </p:nvPr>
        </p:nvSpPr>
        <p:spPr>
          <a:xfrm>
            <a:off x="457200" y="1066800"/>
            <a:ext cx="8458200" cy="5486400"/>
          </a:xfrm>
        </p:spPr>
        <p:txBody>
          <a:bodyPr>
            <a:normAutofit lnSpcReduction="10000"/>
          </a:bodyPr>
          <a:lstStyle/>
          <a:p>
            <a:pPr>
              <a:buNone/>
            </a:pPr>
            <a:r>
              <a:rPr lang="en-US" dirty="0"/>
              <a:t>    score= log</a:t>
            </a:r>
            <a:r>
              <a:rPr lang="en-US" baseline="-25000" dirty="0"/>
              <a:t>e</a:t>
            </a:r>
            <a:r>
              <a:rPr lang="en-US" dirty="0"/>
              <a:t>(h)=</a:t>
            </a:r>
            <a:r>
              <a:rPr lang="en-US" dirty="0">
                <a:solidFill>
                  <a:srgbClr val="FF0000"/>
                </a:solidFill>
                <a:sym typeface="Symbol"/>
              </a:rPr>
              <a:t></a:t>
            </a:r>
            <a:r>
              <a:rPr lang="en-US" baseline="-25000" dirty="0">
                <a:solidFill>
                  <a:srgbClr val="FF0000"/>
                </a:solidFill>
              </a:rPr>
              <a:t>0</a:t>
            </a:r>
            <a:r>
              <a:rPr lang="en-US" dirty="0">
                <a:solidFill>
                  <a:srgbClr val="FF0000"/>
                </a:solidFill>
              </a:rPr>
              <a:t> + </a:t>
            </a:r>
            <a:r>
              <a:rPr lang="en-US" dirty="0">
                <a:solidFill>
                  <a:srgbClr val="FF0000"/>
                </a:solidFill>
                <a:sym typeface="Symbol"/>
              </a:rPr>
              <a:t></a:t>
            </a:r>
            <a:r>
              <a:rPr lang="en-US" baseline="-25000" dirty="0">
                <a:solidFill>
                  <a:srgbClr val="FF0000"/>
                </a:solidFill>
              </a:rPr>
              <a:t>1</a:t>
            </a:r>
            <a:r>
              <a:rPr lang="en-US" dirty="0">
                <a:solidFill>
                  <a:srgbClr val="FF0000"/>
                </a:solidFill>
              </a:rPr>
              <a:t> X</a:t>
            </a:r>
            <a:r>
              <a:rPr lang="en-US" baseline="-25000" dirty="0">
                <a:solidFill>
                  <a:srgbClr val="FF0000"/>
                </a:solidFill>
              </a:rPr>
              <a:t>1</a:t>
            </a:r>
            <a:r>
              <a:rPr lang="en-US" dirty="0">
                <a:solidFill>
                  <a:srgbClr val="FF0000"/>
                </a:solidFill>
              </a:rPr>
              <a:t> + </a:t>
            </a:r>
            <a:r>
              <a:rPr lang="en-US" dirty="0">
                <a:solidFill>
                  <a:srgbClr val="FF0000"/>
                </a:solidFill>
                <a:sym typeface="Symbol"/>
              </a:rPr>
              <a:t></a:t>
            </a:r>
            <a:r>
              <a:rPr lang="en-US" baseline="-25000" dirty="0">
                <a:solidFill>
                  <a:srgbClr val="FF0000"/>
                </a:solidFill>
              </a:rPr>
              <a:t>2</a:t>
            </a:r>
            <a:r>
              <a:rPr lang="en-US" dirty="0">
                <a:solidFill>
                  <a:srgbClr val="FF0000"/>
                </a:solidFill>
              </a:rPr>
              <a:t> X</a:t>
            </a:r>
            <a:r>
              <a:rPr lang="en-US" baseline="-25000" dirty="0">
                <a:solidFill>
                  <a:srgbClr val="FF0000"/>
                </a:solidFill>
              </a:rPr>
              <a:t>2</a:t>
            </a:r>
            <a:r>
              <a:rPr lang="en-US" dirty="0">
                <a:solidFill>
                  <a:srgbClr val="FF0000"/>
                </a:solidFill>
              </a:rPr>
              <a:t>  + ... + </a:t>
            </a:r>
            <a:r>
              <a:rPr lang="en-US" dirty="0">
                <a:solidFill>
                  <a:srgbClr val="FF0000"/>
                </a:solidFill>
                <a:sym typeface="Symbol"/>
              </a:rPr>
              <a:t></a:t>
            </a:r>
            <a:r>
              <a:rPr lang="en-US" baseline="-25000" dirty="0">
                <a:solidFill>
                  <a:srgbClr val="FF0000"/>
                </a:solidFill>
              </a:rPr>
              <a:t>k-1</a:t>
            </a:r>
            <a:r>
              <a:rPr lang="en-US" dirty="0">
                <a:solidFill>
                  <a:srgbClr val="FF0000"/>
                </a:solidFill>
              </a:rPr>
              <a:t>X</a:t>
            </a:r>
            <a:r>
              <a:rPr lang="en-US" baseline="-25000" dirty="0">
                <a:solidFill>
                  <a:srgbClr val="FF0000"/>
                </a:solidFill>
              </a:rPr>
              <a:t>k-1</a:t>
            </a:r>
            <a:endParaRPr lang="en-US" dirty="0">
              <a:solidFill>
                <a:srgbClr val="FF0000"/>
              </a:solidFill>
            </a:endParaRPr>
          </a:p>
          <a:p>
            <a:pPr>
              <a:buNone/>
            </a:pPr>
            <a:r>
              <a:rPr lang="en-US" dirty="0"/>
              <a:t>     h= </a:t>
            </a:r>
            <a:r>
              <a:rPr lang="en-US" dirty="0" err="1"/>
              <a:t>exp</a:t>
            </a:r>
            <a:r>
              <a:rPr lang="en-US" dirty="0"/>
              <a:t>(</a:t>
            </a:r>
            <a:r>
              <a:rPr lang="en-US" dirty="0">
                <a:sym typeface="Symbol"/>
              </a:rPr>
              <a:t></a:t>
            </a:r>
            <a:r>
              <a:rPr lang="en-US" baseline="-25000" dirty="0"/>
              <a:t>0</a:t>
            </a:r>
            <a:r>
              <a:rPr lang="en-US" dirty="0"/>
              <a:t>+ </a:t>
            </a:r>
            <a:r>
              <a:rPr lang="en-US" dirty="0">
                <a:sym typeface="Symbol"/>
              </a:rPr>
              <a:t></a:t>
            </a:r>
            <a:r>
              <a:rPr lang="en-US" baseline="-25000" dirty="0"/>
              <a:t>1</a:t>
            </a:r>
            <a:r>
              <a:rPr lang="en-US" dirty="0"/>
              <a:t> X</a:t>
            </a:r>
            <a:r>
              <a:rPr lang="en-US" baseline="-25000" dirty="0"/>
              <a:t>1</a:t>
            </a:r>
            <a:r>
              <a:rPr lang="en-US" dirty="0"/>
              <a:t> + </a:t>
            </a:r>
            <a:r>
              <a:rPr lang="en-US" dirty="0">
                <a:sym typeface="Symbol"/>
              </a:rPr>
              <a:t></a:t>
            </a:r>
            <a:r>
              <a:rPr lang="en-US" baseline="-25000" dirty="0"/>
              <a:t>2</a:t>
            </a:r>
            <a:r>
              <a:rPr lang="en-US" dirty="0"/>
              <a:t> X</a:t>
            </a:r>
            <a:r>
              <a:rPr lang="en-US" baseline="-25000" dirty="0"/>
              <a:t>2</a:t>
            </a:r>
            <a:r>
              <a:rPr lang="en-US" dirty="0"/>
              <a:t>  + ... + </a:t>
            </a:r>
            <a:r>
              <a:rPr lang="en-US" dirty="0">
                <a:sym typeface="Symbol"/>
              </a:rPr>
              <a:t></a:t>
            </a:r>
            <a:r>
              <a:rPr lang="en-US" baseline="-25000" dirty="0"/>
              <a:t>k-1</a:t>
            </a:r>
            <a:r>
              <a:rPr lang="en-US" dirty="0"/>
              <a:t>X</a:t>
            </a:r>
            <a:r>
              <a:rPr lang="en-US" baseline="-25000" dirty="0"/>
              <a:t>k-1</a:t>
            </a:r>
            <a:r>
              <a:rPr lang="en-US" dirty="0"/>
              <a:t>)</a:t>
            </a:r>
            <a:endParaRPr lang="en-US" baseline="-25000" dirty="0">
              <a:solidFill>
                <a:srgbClr val="FF0000"/>
              </a:solidFill>
            </a:endParaRPr>
          </a:p>
          <a:p>
            <a:pPr>
              <a:buNone/>
            </a:pPr>
            <a:r>
              <a:rPr lang="en-US" dirty="0"/>
              <a:t>               How to interpret the </a:t>
            </a:r>
            <a:r>
              <a:rPr lang="el-GR" dirty="0"/>
              <a:t>β</a:t>
            </a:r>
            <a:r>
              <a:rPr lang="en-US" dirty="0"/>
              <a:t>s  ?</a:t>
            </a:r>
          </a:p>
          <a:p>
            <a:pPr>
              <a:buNone/>
            </a:pPr>
            <a:r>
              <a:rPr lang="en-US" dirty="0"/>
              <a:t>       Example:  X=0 if male, x=1 if female</a:t>
            </a:r>
          </a:p>
          <a:p>
            <a:pPr>
              <a:buNone/>
            </a:pPr>
            <a:r>
              <a:rPr lang="en-US" dirty="0"/>
              <a:t>     log(</a:t>
            </a:r>
            <a:r>
              <a:rPr lang="en-US" dirty="0" err="1"/>
              <a:t>h</a:t>
            </a:r>
            <a:r>
              <a:rPr lang="en-US" baseline="-25000" dirty="0" err="1"/>
              <a:t>m</a:t>
            </a:r>
            <a:r>
              <a:rPr lang="en-US" dirty="0"/>
              <a:t>) = </a:t>
            </a:r>
            <a:r>
              <a:rPr lang="el-GR" dirty="0"/>
              <a:t>β</a:t>
            </a:r>
            <a:r>
              <a:rPr lang="en-US" baseline="-25000" dirty="0"/>
              <a:t>0</a:t>
            </a:r>
          </a:p>
          <a:p>
            <a:pPr>
              <a:buNone/>
            </a:pPr>
            <a:r>
              <a:rPr lang="en-US" dirty="0"/>
              <a:t>     log(</a:t>
            </a:r>
            <a:r>
              <a:rPr lang="en-US" dirty="0" err="1"/>
              <a:t>h</a:t>
            </a:r>
            <a:r>
              <a:rPr lang="en-US" baseline="-25000" dirty="0" err="1"/>
              <a:t>f</a:t>
            </a:r>
            <a:r>
              <a:rPr lang="en-US" dirty="0"/>
              <a:t>)  = </a:t>
            </a:r>
            <a:r>
              <a:rPr lang="el-GR" dirty="0"/>
              <a:t>β</a:t>
            </a:r>
            <a:r>
              <a:rPr lang="en-US" baseline="-25000" dirty="0"/>
              <a:t>0</a:t>
            </a:r>
            <a:r>
              <a:rPr lang="en-US" dirty="0"/>
              <a:t> + </a:t>
            </a:r>
            <a:r>
              <a:rPr lang="el-GR" dirty="0"/>
              <a:t>β</a:t>
            </a:r>
            <a:r>
              <a:rPr lang="en-US" baseline="-25000" dirty="0"/>
              <a:t>1</a:t>
            </a:r>
            <a:r>
              <a:rPr lang="en-US" dirty="0"/>
              <a:t> </a:t>
            </a:r>
          </a:p>
          <a:p>
            <a:pPr>
              <a:buNone/>
            </a:pPr>
            <a:r>
              <a:rPr lang="en-US" dirty="0"/>
              <a:t> log(</a:t>
            </a:r>
            <a:r>
              <a:rPr lang="en-US" dirty="0" err="1"/>
              <a:t>h</a:t>
            </a:r>
            <a:r>
              <a:rPr lang="en-US" baseline="-25000" dirty="0" err="1"/>
              <a:t>f</a:t>
            </a:r>
            <a:r>
              <a:rPr lang="en-US" dirty="0"/>
              <a:t>) – log(</a:t>
            </a:r>
            <a:r>
              <a:rPr lang="en-US" dirty="0" err="1"/>
              <a:t>h</a:t>
            </a:r>
            <a:r>
              <a:rPr lang="en-US" baseline="-25000" dirty="0" err="1"/>
              <a:t>m</a:t>
            </a:r>
            <a:r>
              <a:rPr lang="en-US" dirty="0"/>
              <a:t>) = log(</a:t>
            </a:r>
            <a:r>
              <a:rPr lang="en-US" dirty="0" err="1"/>
              <a:t>h</a:t>
            </a:r>
            <a:r>
              <a:rPr lang="en-US" baseline="-25000" dirty="0" err="1"/>
              <a:t>f</a:t>
            </a:r>
            <a:r>
              <a:rPr lang="en-US" dirty="0"/>
              <a:t>/</a:t>
            </a:r>
            <a:r>
              <a:rPr lang="en-US" dirty="0" err="1"/>
              <a:t>h</a:t>
            </a:r>
            <a:r>
              <a:rPr lang="en-US" baseline="-25000" dirty="0" err="1"/>
              <a:t>m</a:t>
            </a:r>
            <a:r>
              <a:rPr lang="en-US" dirty="0"/>
              <a:t>) =</a:t>
            </a:r>
            <a:r>
              <a:rPr lang="el-GR" dirty="0"/>
              <a:t>β</a:t>
            </a:r>
            <a:r>
              <a:rPr lang="en-US" baseline="-25000" dirty="0"/>
              <a:t>1</a:t>
            </a:r>
            <a:endParaRPr lang="en-US" dirty="0"/>
          </a:p>
          <a:p>
            <a:pPr>
              <a:buNone/>
            </a:pPr>
            <a:r>
              <a:rPr lang="en-US" dirty="0"/>
              <a:t>exp(</a:t>
            </a:r>
            <a:r>
              <a:rPr lang="el-GR" dirty="0"/>
              <a:t>β</a:t>
            </a:r>
            <a:r>
              <a:rPr lang="en-US" baseline="-25000" dirty="0"/>
              <a:t>1</a:t>
            </a:r>
            <a:r>
              <a:rPr lang="en-US" dirty="0"/>
              <a:t>) = </a:t>
            </a:r>
            <a:r>
              <a:rPr lang="en-US" dirty="0" err="1"/>
              <a:t>h</a:t>
            </a:r>
            <a:r>
              <a:rPr lang="en-US" baseline="-25000" dirty="0" err="1"/>
              <a:t>f</a:t>
            </a:r>
            <a:r>
              <a:rPr lang="en-US" dirty="0"/>
              <a:t>/</a:t>
            </a:r>
            <a:r>
              <a:rPr lang="en-US" dirty="0" err="1"/>
              <a:t>h</a:t>
            </a:r>
            <a:r>
              <a:rPr lang="en-US" baseline="-25000" dirty="0" err="1"/>
              <a:t>m</a:t>
            </a:r>
            <a:r>
              <a:rPr lang="en-US" dirty="0"/>
              <a:t>= </a:t>
            </a:r>
            <a:r>
              <a:rPr lang="en-US" u="sng" dirty="0"/>
              <a:t>hazard rate ratio (HR)</a:t>
            </a:r>
            <a:r>
              <a:rPr lang="en-US" dirty="0"/>
              <a:t> for gender, controlling for the other X variables. </a:t>
            </a:r>
          </a:p>
          <a:p>
            <a:pPr>
              <a:buNone/>
            </a:pPr>
            <a:r>
              <a:rPr lang="en-US" dirty="0"/>
              <a:t>     Similar to odds ratios in logistic regression </a:t>
            </a:r>
          </a:p>
        </p:txBody>
      </p:sp>
      <p:sp>
        <p:nvSpPr>
          <p:cNvPr id="4" name="Slide Number Placeholder 3"/>
          <p:cNvSpPr>
            <a:spLocks noGrp="1"/>
          </p:cNvSpPr>
          <p:nvPr>
            <p:ph type="sldNum" sz="quarter" idx="12"/>
          </p:nvPr>
        </p:nvSpPr>
        <p:spPr/>
        <p:txBody>
          <a:bodyPr/>
          <a:lstStyle/>
          <a:p>
            <a:fld id="{C39143DD-354A-4EFA-A092-21C168AE65E5}"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6266-8136-B615-D262-E8F3ECB6D392}"/>
              </a:ext>
            </a:extLst>
          </p:cNvPr>
          <p:cNvSpPr>
            <a:spLocks noGrp="1"/>
          </p:cNvSpPr>
          <p:nvPr>
            <p:ph type="title"/>
          </p:nvPr>
        </p:nvSpPr>
        <p:spPr>
          <a:xfrm>
            <a:off x="228600" y="17992"/>
            <a:ext cx="8763000" cy="1143000"/>
          </a:xfrm>
        </p:spPr>
        <p:txBody>
          <a:bodyPr>
            <a:normAutofit/>
          </a:bodyPr>
          <a:lstStyle/>
          <a:p>
            <a:r>
              <a:rPr lang="en-US" u="sng" dirty="0"/>
              <a:t>Cox model-interpret HRs (continued)</a:t>
            </a:r>
          </a:p>
        </p:txBody>
      </p:sp>
      <p:sp>
        <p:nvSpPr>
          <p:cNvPr id="3" name="Content Placeholder 2">
            <a:extLst>
              <a:ext uri="{FF2B5EF4-FFF2-40B4-BE49-F238E27FC236}">
                <a16:creationId xmlns:a16="http://schemas.microsoft.com/office/drawing/2014/main" id="{E21E4DAE-D07D-E8BC-5403-84DCF72EF94E}"/>
              </a:ext>
            </a:extLst>
          </p:cNvPr>
          <p:cNvSpPr>
            <a:spLocks noGrp="1"/>
          </p:cNvSpPr>
          <p:nvPr>
            <p:ph idx="1"/>
          </p:nvPr>
        </p:nvSpPr>
        <p:spPr>
          <a:xfrm>
            <a:off x="262467" y="1065566"/>
            <a:ext cx="8763000" cy="5487634"/>
          </a:xfrm>
        </p:spPr>
        <p:txBody>
          <a:bodyPr>
            <a:normAutofit lnSpcReduction="10000"/>
          </a:bodyPr>
          <a:lstStyle/>
          <a:p>
            <a:pPr marL="0" indent="0">
              <a:buNone/>
            </a:pPr>
            <a:r>
              <a:rPr lang="en-US" dirty="0"/>
              <a:t>      Model: log</a:t>
            </a:r>
            <a:r>
              <a:rPr lang="en-US" baseline="-25000" dirty="0"/>
              <a:t>e</a:t>
            </a:r>
            <a:r>
              <a:rPr lang="en-US" dirty="0"/>
              <a:t>(h)=</a:t>
            </a:r>
            <a:r>
              <a:rPr lang="en-US" dirty="0">
                <a:sym typeface="Symbol"/>
              </a:rPr>
              <a:t></a:t>
            </a:r>
            <a:r>
              <a:rPr lang="en-US" baseline="-25000" dirty="0"/>
              <a:t>0</a:t>
            </a:r>
            <a:r>
              <a:rPr lang="en-US" dirty="0"/>
              <a:t> + </a:t>
            </a:r>
            <a:r>
              <a:rPr lang="en-US" dirty="0">
                <a:sym typeface="Symbol"/>
              </a:rPr>
              <a:t></a:t>
            </a:r>
            <a:r>
              <a:rPr lang="en-US" baseline="-25000" dirty="0"/>
              <a:t>1</a:t>
            </a:r>
            <a:r>
              <a:rPr lang="en-US" dirty="0"/>
              <a:t> female + </a:t>
            </a:r>
            <a:r>
              <a:rPr lang="en-US" dirty="0">
                <a:sym typeface="Symbol"/>
              </a:rPr>
              <a:t></a:t>
            </a:r>
            <a:r>
              <a:rPr lang="en-US" baseline="-25000" dirty="0"/>
              <a:t>2</a:t>
            </a:r>
            <a:r>
              <a:rPr lang="en-US" dirty="0"/>
              <a:t> age</a:t>
            </a:r>
          </a:p>
          <a:p>
            <a:pPr marL="0" indent="0">
              <a:buNone/>
            </a:pPr>
            <a:r>
              <a:rPr lang="en-US" dirty="0"/>
              <a:t>                female coded 1=female, 0=male</a:t>
            </a:r>
          </a:p>
          <a:p>
            <a:pPr marL="0" indent="0">
              <a:buNone/>
            </a:pPr>
            <a:r>
              <a:rPr lang="en-US" dirty="0"/>
              <a:t>                    age is continuous in years </a:t>
            </a:r>
          </a:p>
          <a:p>
            <a:pPr marL="0" indent="0">
              <a:buNone/>
            </a:pPr>
            <a:r>
              <a:rPr lang="en-US" dirty="0"/>
              <a:t>    For one year age increase: HR=exp(</a:t>
            </a:r>
            <a:r>
              <a:rPr lang="en-US" dirty="0">
                <a:sym typeface="Symbol"/>
              </a:rPr>
              <a:t></a:t>
            </a:r>
            <a:r>
              <a:rPr lang="en-US" baseline="-25000" dirty="0"/>
              <a:t>2</a:t>
            </a:r>
            <a:r>
              <a:rPr lang="en-US" dirty="0"/>
              <a:t>)</a:t>
            </a:r>
          </a:p>
          <a:p>
            <a:pPr marL="0" indent="0">
              <a:buNone/>
            </a:pPr>
            <a:r>
              <a:rPr lang="en-US" dirty="0"/>
              <a:t>If </a:t>
            </a:r>
            <a:r>
              <a:rPr lang="en-US" dirty="0">
                <a:solidFill>
                  <a:srgbClr val="FF0000"/>
                </a:solidFill>
              </a:rPr>
              <a:t>30</a:t>
            </a:r>
            <a:r>
              <a:rPr lang="en-US" dirty="0"/>
              <a:t> years old: log</a:t>
            </a:r>
            <a:r>
              <a:rPr lang="en-US" baseline="-25000" dirty="0"/>
              <a:t>e</a:t>
            </a:r>
            <a:r>
              <a:rPr lang="en-US" dirty="0"/>
              <a:t>(h</a:t>
            </a:r>
            <a:r>
              <a:rPr lang="en-US" baseline="-25000" dirty="0">
                <a:solidFill>
                  <a:srgbClr val="FF0000"/>
                </a:solidFill>
              </a:rPr>
              <a:t>30</a:t>
            </a:r>
            <a:r>
              <a:rPr lang="en-US" dirty="0"/>
              <a:t>)=</a:t>
            </a:r>
            <a:r>
              <a:rPr lang="en-US" dirty="0">
                <a:sym typeface="Symbol"/>
              </a:rPr>
              <a:t></a:t>
            </a:r>
            <a:r>
              <a:rPr lang="en-US" baseline="-25000" dirty="0"/>
              <a:t>0</a:t>
            </a:r>
            <a:r>
              <a:rPr lang="en-US" dirty="0"/>
              <a:t> + </a:t>
            </a:r>
            <a:r>
              <a:rPr lang="en-US" dirty="0">
                <a:sym typeface="Symbol"/>
              </a:rPr>
              <a:t></a:t>
            </a:r>
            <a:r>
              <a:rPr lang="en-US" baseline="-25000" dirty="0"/>
              <a:t>1</a:t>
            </a:r>
            <a:r>
              <a:rPr lang="en-US" dirty="0"/>
              <a:t> female + </a:t>
            </a:r>
            <a:r>
              <a:rPr lang="en-US" dirty="0">
                <a:solidFill>
                  <a:srgbClr val="FF0000"/>
                </a:solidFill>
              </a:rPr>
              <a:t>30</a:t>
            </a:r>
            <a:r>
              <a:rPr lang="en-US" dirty="0">
                <a:sym typeface="Symbol"/>
              </a:rPr>
              <a:t></a:t>
            </a:r>
            <a:r>
              <a:rPr lang="en-US" baseline="-25000" dirty="0"/>
              <a:t>2</a:t>
            </a:r>
            <a:r>
              <a:rPr lang="en-US" dirty="0"/>
              <a:t> </a:t>
            </a:r>
          </a:p>
          <a:p>
            <a:pPr marL="0" indent="0">
              <a:buNone/>
            </a:pPr>
            <a:r>
              <a:rPr lang="en-US" dirty="0"/>
              <a:t>If </a:t>
            </a:r>
            <a:r>
              <a:rPr lang="en-US" dirty="0">
                <a:solidFill>
                  <a:srgbClr val="FF0000"/>
                </a:solidFill>
              </a:rPr>
              <a:t>20</a:t>
            </a:r>
            <a:r>
              <a:rPr lang="en-US" dirty="0"/>
              <a:t> years old: log</a:t>
            </a:r>
            <a:r>
              <a:rPr lang="en-US" baseline="-25000" dirty="0"/>
              <a:t>e</a:t>
            </a:r>
            <a:r>
              <a:rPr lang="en-US" dirty="0"/>
              <a:t>(h</a:t>
            </a:r>
            <a:r>
              <a:rPr lang="en-US" baseline="-25000" dirty="0">
                <a:solidFill>
                  <a:srgbClr val="FF0000"/>
                </a:solidFill>
              </a:rPr>
              <a:t>20</a:t>
            </a:r>
            <a:r>
              <a:rPr lang="en-US" dirty="0"/>
              <a:t>)=</a:t>
            </a:r>
            <a:r>
              <a:rPr lang="en-US" dirty="0">
                <a:sym typeface="Symbol"/>
              </a:rPr>
              <a:t></a:t>
            </a:r>
            <a:r>
              <a:rPr lang="en-US" baseline="-25000" dirty="0"/>
              <a:t>0</a:t>
            </a:r>
            <a:r>
              <a:rPr lang="en-US" dirty="0"/>
              <a:t> + </a:t>
            </a:r>
            <a:r>
              <a:rPr lang="en-US" dirty="0">
                <a:sym typeface="Symbol"/>
              </a:rPr>
              <a:t></a:t>
            </a:r>
            <a:r>
              <a:rPr lang="en-US" baseline="-25000" dirty="0"/>
              <a:t>1</a:t>
            </a:r>
            <a:r>
              <a:rPr lang="en-US" dirty="0"/>
              <a:t> female + </a:t>
            </a:r>
            <a:r>
              <a:rPr lang="en-US" dirty="0">
                <a:solidFill>
                  <a:srgbClr val="FF0000"/>
                </a:solidFill>
              </a:rPr>
              <a:t>20</a:t>
            </a:r>
            <a:r>
              <a:rPr lang="en-US" dirty="0">
                <a:sym typeface="Symbol"/>
              </a:rPr>
              <a:t></a:t>
            </a:r>
            <a:r>
              <a:rPr lang="en-US" baseline="-25000" dirty="0"/>
              <a:t>2</a:t>
            </a:r>
            <a:r>
              <a:rPr lang="en-US" dirty="0"/>
              <a:t> </a:t>
            </a:r>
          </a:p>
          <a:p>
            <a:pPr marL="0" indent="0">
              <a:buNone/>
            </a:pPr>
            <a:r>
              <a:rPr lang="en-US" dirty="0"/>
              <a:t>log</a:t>
            </a:r>
            <a:r>
              <a:rPr lang="en-US" baseline="-25000" dirty="0"/>
              <a:t>e</a:t>
            </a:r>
            <a:r>
              <a:rPr lang="en-US" dirty="0"/>
              <a:t>(h</a:t>
            </a:r>
            <a:r>
              <a:rPr lang="en-US" baseline="-25000" dirty="0">
                <a:solidFill>
                  <a:srgbClr val="FF0000"/>
                </a:solidFill>
              </a:rPr>
              <a:t>30</a:t>
            </a:r>
            <a:r>
              <a:rPr lang="en-US" dirty="0"/>
              <a:t>)-log</a:t>
            </a:r>
            <a:r>
              <a:rPr lang="en-US" baseline="-25000" dirty="0"/>
              <a:t>e</a:t>
            </a:r>
            <a:r>
              <a:rPr lang="en-US" dirty="0"/>
              <a:t>(h</a:t>
            </a:r>
            <a:r>
              <a:rPr lang="en-US" baseline="-25000" dirty="0">
                <a:solidFill>
                  <a:srgbClr val="FF0000"/>
                </a:solidFill>
              </a:rPr>
              <a:t>20</a:t>
            </a:r>
            <a:r>
              <a:rPr lang="en-US" dirty="0"/>
              <a:t>)=log</a:t>
            </a:r>
            <a:r>
              <a:rPr lang="en-US" baseline="-25000" dirty="0"/>
              <a:t>e</a:t>
            </a:r>
            <a:r>
              <a:rPr lang="en-US" dirty="0"/>
              <a:t>(h</a:t>
            </a:r>
            <a:r>
              <a:rPr lang="en-US" baseline="-25000" dirty="0">
                <a:solidFill>
                  <a:srgbClr val="FF0000"/>
                </a:solidFill>
              </a:rPr>
              <a:t>30</a:t>
            </a:r>
            <a:r>
              <a:rPr lang="en-US" dirty="0"/>
              <a:t>/h</a:t>
            </a:r>
            <a:r>
              <a:rPr lang="en-US" baseline="-25000" dirty="0">
                <a:solidFill>
                  <a:srgbClr val="FF0000"/>
                </a:solidFill>
              </a:rPr>
              <a:t>20</a:t>
            </a:r>
            <a:r>
              <a:rPr lang="en-US" dirty="0"/>
              <a:t>)=</a:t>
            </a:r>
            <a:r>
              <a:rPr lang="en-US" dirty="0">
                <a:solidFill>
                  <a:srgbClr val="FF0000"/>
                </a:solidFill>
              </a:rPr>
              <a:t>30</a:t>
            </a:r>
            <a:r>
              <a:rPr lang="en-US" dirty="0">
                <a:sym typeface="Symbol"/>
              </a:rPr>
              <a:t></a:t>
            </a:r>
            <a:r>
              <a:rPr lang="en-US" baseline="-25000" dirty="0"/>
              <a:t>2</a:t>
            </a:r>
            <a:r>
              <a:rPr lang="en-US" dirty="0"/>
              <a:t>-</a:t>
            </a:r>
            <a:r>
              <a:rPr lang="en-US" dirty="0">
                <a:solidFill>
                  <a:srgbClr val="FF0000"/>
                </a:solidFill>
              </a:rPr>
              <a:t>20</a:t>
            </a:r>
            <a:r>
              <a:rPr lang="en-US" dirty="0">
                <a:sym typeface="Symbol"/>
              </a:rPr>
              <a:t></a:t>
            </a:r>
            <a:r>
              <a:rPr lang="en-US" baseline="-25000" dirty="0"/>
              <a:t>2</a:t>
            </a:r>
            <a:r>
              <a:rPr lang="en-US" dirty="0"/>
              <a:t> =</a:t>
            </a:r>
            <a:r>
              <a:rPr lang="en-US" dirty="0">
                <a:solidFill>
                  <a:srgbClr val="FF0000"/>
                </a:solidFill>
              </a:rPr>
              <a:t>10</a:t>
            </a:r>
            <a:r>
              <a:rPr lang="en-US" dirty="0">
                <a:sym typeface="Symbol"/>
              </a:rPr>
              <a:t></a:t>
            </a:r>
            <a:r>
              <a:rPr lang="en-US" baseline="-25000" dirty="0"/>
              <a:t>2</a:t>
            </a:r>
            <a:r>
              <a:rPr lang="en-US" dirty="0"/>
              <a:t> </a:t>
            </a:r>
          </a:p>
          <a:p>
            <a:pPr marL="0" indent="0">
              <a:buNone/>
            </a:pPr>
            <a:r>
              <a:rPr lang="en-US" dirty="0"/>
              <a:t>            HR =exp(</a:t>
            </a:r>
            <a:r>
              <a:rPr lang="en-US" dirty="0">
                <a:solidFill>
                  <a:srgbClr val="FF0000"/>
                </a:solidFill>
              </a:rPr>
              <a:t>10</a:t>
            </a:r>
            <a:r>
              <a:rPr lang="en-US" dirty="0">
                <a:sym typeface="Symbol"/>
              </a:rPr>
              <a:t></a:t>
            </a:r>
            <a:r>
              <a:rPr lang="en-US" baseline="-25000" dirty="0"/>
              <a:t>2</a:t>
            </a:r>
            <a:r>
              <a:rPr lang="en-US" dirty="0"/>
              <a:t>) = exp(</a:t>
            </a:r>
            <a:r>
              <a:rPr lang="en-US" dirty="0">
                <a:sym typeface="Symbol"/>
              </a:rPr>
              <a:t></a:t>
            </a:r>
            <a:r>
              <a:rPr lang="en-US" baseline="-25000" dirty="0"/>
              <a:t>2</a:t>
            </a:r>
            <a:r>
              <a:rPr lang="en-US" dirty="0"/>
              <a:t>)</a:t>
            </a:r>
            <a:r>
              <a:rPr lang="en-US" baseline="30000" dirty="0">
                <a:solidFill>
                  <a:srgbClr val="FF0000"/>
                </a:solidFill>
              </a:rPr>
              <a:t>10</a:t>
            </a:r>
          </a:p>
          <a:p>
            <a:pPr marL="0" indent="0">
              <a:buNone/>
            </a:pPr>
            <a:r>
              <a:rPr lang="en-US" dirty="0"/>
              <a:t>So HR for 10 year increase is the age HR raised to the 10</a:t>
            </a:r>
            <a:r>
              <a:rPr lang="en-US" baseline="30000" dirty="0"/>
              <a:t>th</a:t>
            </a:r>
            <a:r>
              <a:rPr lang="en-US" dirty="0"/>
              <a:t> power. (</a:t>
            </a:r>
            <a:r>
              <a:rPr lang="en-US" u="sng" dirty="0"/>
              <a:t>Not</a:t>
            </a:r>
            <a:r>
              <a:rPr lang="en-US" dirty="0"/>
              <a:t> multiplied by 10)</a:t>
            </a:r>
          </a:p>
          <a:p>
            <a:pPr marL="0" indent="0">
              <a:buNone/>
            </a:pPr>
            <a:endParaRPr lang="en-US" dirty="0"/>
          </a:p>
        </p:txBody>
      </p:sp>
      <p:sp>
        <p:nvSpPr>
          <p:cNvPr id="4" name="Slide Number Placeholder 3">
            <a:extLst>
              <a:ext uri="{FF2B5EF4-FFF2-40B4-BE49-F238E27FC236}">
                <a16:creationId xmlns:a16="http://schemas.microsoft.com/office/drawing/2014/main" id="{373D3442-E27B-3B00-BD0C-85F3F0D05F76}"/>
              </a:ext>
            </a:extLst>
          </p:cNvPr>
          <p:cNvSpPr>
            <a:spLocks noGrp="1"/>
          </p:cNvSpPr>
          <p:nvPr>
            <p:ph type="sldNum" sz="quarter" idx="12"/>
          </p:nvPr>
        </p:nvSpPr>
        <p:spPr/>
        <p:txBody>
          <a:bodyPr/>
          <a:lstStyle/>
          <a:p>
            <a:fld id="{C39143DD-354A-4EFA-A092-21C168AE65E5}" type="slidenum">
              <a:rPr lang="en-US" smtClean="0"/>
              <a:pPr/>
              <a:t>36</a:t>
            </a:fld>
            <a:endParaRPr lang="en-US"/>
          </a:p>
        </p:txBody>
      </p:sp>
    </p:spTree>
    <p:extLst>
      <p:ext uri="{BB962C8B-B14F-4D97-AF65-F5344CB8AC3E}">
        <p14:creationId xmlns:p14="http://schemas.microsoft.com/office/powerpoint/2010/main" val="58183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924800" cy="685800"/>
          </a:xfrm>
        </p:spPr>
        <p:txBody>
          <a:bodyPr>
            <a:normAutofit fontScale="90000"/>
          </a:bodyPr>
          <a:lstStyle/>
          <a:p>
            <a:r>
              <a:rPr lang="en-US" u="sng" dirty="0"/>
              <a:t>HRs multiply !</a:t>
            </a:r>
          </a:p>
        </p:txBody>
      </p:sp>
      <p:sp>
        <p:nvSpPr>
          <p:cNvPr id="3" name="Content Placeholder 2"/>
          <p:cNvSpPr>
            <a:spLocks noGrp="1"/>
          </p:cNvSpPr>
          <p:nvPr>
            <p:ph idx="1"/>
          </p:nvPr>
        </p:nvSpPr>
        <p:spPr>
          <a:xfrm>
            <a:off x="228600" y="793750"/>
            <a:ext cx="8610600" cy="5562600"/>
          </a:xfrm>
        </p:spPr>
        <p:txBody>
          <a:bodyPr>
            <a:normAutofit lnSpcReduction="10000"/>
          </a:bodyPr>
          <a:lstStyle/>
          <a:p>
            <a:pPr marL="0" indent="0">
              <a:buNone/>
            </a:pPr>
            <a:r>
              <a:rPr lang="en-US" sz="3500" dirty="0"/>
              <a:t>        h=rate of breast cancer recurrence </a:t>
            </a:r>
          </a:p>
          <a:p>
            <a:pPr marL="0" indent="0">
              <a:buNone/>
            </a:pPr>
            <a:r>
              <a:rPr lang="en-US" sz="3500" dirty="0"/>
              <a:t>             h = </a:t>
            </a:r>
            <a:r>
              <a:rPr lang="en-US" sz="3500" dirty="0" err="1"/>
              <a:t>exp</a:t>
            </a:r>
            <a:r>
              <a:rPr lang="en-US" sz="3500" dirty="0"/>
              <a:t>(</a:t>
            </a:r>
            <a:r>
              <a:rPr lang="el-GR" sz="3500" dirty="0"/>
              <a:t>β</a:t>
            </a:r>
            <a:r>
              <a:rPr lang="en-US" sz="3500" baseline="-25000" dirty="0"/>
              <a:t>0</a:t>
            </a:r>
            <a:r>
              <a:rPr lang="en-US" sz="3500" dirty="0"/>
              <a:t> + </a:t>
            </a:r>
            <a:r>
              <a:rPr lang="el-GR" sz="3500" dirty="0"/>
              <a:t>β</a:t>
            </a:r>
            <a:r>
              <a:rPr lang="en-US" sz="3500" baseline="-25000" dirty="0"/>
              <a:t>1</a:t>
            </a:r>
            <a:r>
              <a:rPr lang="en-US" sz="3500" dirty="0"/>
              <a:t> X</a:t>
            </a:r>
            <a:r>
              <a:rPr lang="en-US" sz="3500" baseline="-25000" dirty="0"/>
              <a:t>1</a:t>
            </a:r>
            <a:r>
              <a:rPr lang="en-US" sz="3500" dirty="0"/>
              <a:t> + </a:t>
            </a:r>
            <a:r>
              <a:rPr lang="el-GR" sz="3500" dirty="0"/>
              <a:t>β</a:t>
            </a:r>
            <a:r>
              <a:rPr lang="en-US" sz="3500" baseline="-25000" dirty="0"/>
              <a:t>2</a:t>
            </a:r>
            <a:r>
              <a:rPr lang="en-US" sz="3500" dirty="0"/>
              <a:t> X</a:t>
            </a:r>
            <a:r>
              <a:rPr lang="en-US" sz="3500" baseline="-25000" dirty="0"/>
              <a:t>2</a:t>
            </a:r>
            <a:r>
              <a:rPr lang="en-US" sz="3500" dirty="0"/>
              <a:t>)</a:t>
            </a:r>
          </a:p>
          <a:p>
            <a:pPr marL="0" indent="0">
              <a:buNone/>
            </a:pPr>
            <a:r>
              <a:rPr lang="en-US" sz="3500" dirty="0"/>
              <a:t>      =   </a:t>
            </a:r>
            <a:r>
              <a:rPr lang="en-US" sz="3500" dirty="0" err="1"/>
              <a:t>exp</a:t>
            </a:r>
            <a:r>
              <a:rPr lang="en-US" sz="3500" dirty="0"/>
              <a:t>(</a:t>
            </a:r>
            <a:r>
              <a:rPr lang="el-GR" sz="3500" dirty="0"/>
              <a:t>β</a:t>
            </a:r>
            <a:r>
              <a:rPr lang="en-US" sz="3500" baseline="-25000" dirty="0"/>
              <a:t>0</a:t>
            </a:r>
            <a:r>
              <a:rPr lang="en-US" sz="3500" dirty="0"/>
              <a:t>) </a:t>
            </a:r>
            <a:r>
              <a:rPr lang="en-US" sz="3500" dirty="0" err="1"/>
              <a:t>exp</a:t>
            </a:r>
            <a:r>
              <a:rPr lang="en-US" sz="3500" dirty="0"/>
              <a:t>(</a:t>
            </a:r>
            <a:r>
              <a:rPr lang="el-GR" sz="3500" dirty="0"/>
              <a:t>β</a:t>
            </a:r>
            <a:r>
              <a:rPr lang="en-US" sz="3500" baseline="-25000" dirty="0"/>
              <a:t>1</a:t>
            </a:r>
            <a:r>
              <a:rPr lang="en-US" sz="3500" dirty="0"/>
              <a:t> X</a:t>
            </a:r>
            <a:r>
              <a:rPr lang="en-US" sz="3500" baseline="-25000" dirty="0"/>
              <a:t>1</a:t>
            </a:r>
            <a:r>
              <a:rPr lang="en-US" sz="3500" dirty="0"/>
              <a:t>) </a:t>
            </a:r>
            <a:r>
              <a:rPr lang="en-US" sz="3500" dirty="0" err="1"/>
              <a:t>exp</a:t>
            </a:r>
            <a:r>
              <a:rPr lang="en-US" sz="3500" dirty="0"/>
              <a:t>(</a:t>
            </a:r>
            <a:r>
              <a:rPr lang="el-GR" sz="3500" dirty="0"/>
              <a:t>β</a:t>
            </a:r>
            <a:r>
              <a:rPr lang="en-US" sz="3500" baseline="-25000" dirty="0"/>
              <a:t>2</a:t>
            </a:r>
            <a:r>
              <a:rPr lang="en-US" sz="3500" dirty="0"/>
              <a:t> X</a:t>
            </a:r>
            <a:r>
              <a:rPr lang="en-US" sz="3500" baseline="-25000" dirty="0"/>
              <a:t>2</a:t>
            </a:r>
            <a:r>
              <a:rPr lang="en-US" sz="3500" dirty="0"/>
              <a:t>)</a:t>
            </a:r>
          </a:p>
          <a:p>
            <a:pPr marL="0" indent="0">
              <a:buNone/>
            </a:pPr>
            <a:r>
              <a:rPr lang="en-US" sz="3500" dirty="0"/>
              <a:t>     </a:t>
            </a:r>
            <a:r>
              <a:rPr lang="en-US" sz="3100" dirty="0"/>
              <a:t>          </a:t>
            </a:r>
            <a:r>
              <a:rPr lang="en-US" sz="3100" i="1" dirty="0">
                <a:solidFill>
                  <a:srgbClr val="00B050"/>
                </a:solidFill>
              </a:rPr>
              <a:t>(similar to 10</a:t>
            </a:r>
            <a:r>
              <a:rPr lang="en-US" sz="3100" i="1" baseline="30000" dirty="0">
                <a:solidFill>
                  <a:srgbClr val="00B050"/>
                </a:solidFill>
              </a:rPr>
              <a:t>2+3</a:t>
            </a:r>
            <a:r>
              <a:rPr lang="en-US" sz="3100" i="1" dirty="0">
                <a:solidFill>
                  <a:srgbClr val="00B050"/>
                </a:solidFill>
              </a:rPr>
              <a:t>=10</a:t>
            </a:r>
            <a:r>
              <a:rPr lang="en-US" sz="3100" i="1" baseline="30000" dirty="0">
                <a:solidFill>
                  <a:srgbClr val="00B050"/>
                </a:solidFill>
              </a:rPr>
              <a:t>2</a:t>
            </a:r>
            <a:r>
              <a:rPr lang="en-US" sz="3100" i="1" dirty="0">
                <a:solidFill>
                  <a:srgbClr val="00B050"/>
                </a:solidFill>
              </a:rPr>
              <a:t> 10</a:t>
            </a:r>
            <a:r>
              <a:rPr lang="en-US" sz="3100" i="1" baseline="30000" dirty="0">
                <a:solidFill>
                  <a:srgbClr val="00B050"/>
                </a:solidFill>
              </a:rPr>
              <a:t>3</a:t>
            </a:r>
            <a:r>
              <a:rPr lang="en-US" sz="3100" i="1" dirty="0">
                <a:solidFill>
                  <a:srgbClr val="00B050"/>
                </a:solidFill>
              </a:rPr>
              <a:t>)</a:t>
            </a:r>
          </a:p>
          <a:p>
            <a:pPr marL="0" indent="0">
              <a:buNone/>
            </a:pPr>
            <a:r>
              <a:rPr lang="en-US" sz="3500" dirty="0">
                <a:solidFill>
                  <a:srgbClr val="00B050"/>
                </a:solidFill>
              </a:rPr>
              <a:t>        </a:t>
            </a:r>
            <a:r>
              <a:rPr lang="en-US" sz="3500" dirty="0"/>
              <a:t>= base hazard x HR</a:t>
            </a:r>
            <a:r>
              <a:rPr lang="en-US" sz="3500" baseline="-25000" dirty="0"/>
              <a:t>1</a:t>
            </a:r>
            <a:r>
              <a:rPr lang="en-US" sz="3500" dirty="0"/>
              <a:t> x HR</a:t>
            </a:r>
            <a:r>
              <a:rPr lang="en-US" sz="3500" baseline="-25000" dirty="0"/>
              <a:t>2</a:t>
            </a:r>
            <a:endParaRPr lang="en-US" sz="2600" u="sng" dirty="0"/>
          </a:p>
          <a:p>
            <a:pPr marL="0" indent="0">
              <a:buNone/>
            </a:pPr>
            <a:r>
              <a:rPr lang="en-US" sz="3000" u="sng" dirty="0"/>
              <a:t>       Variable                          beta                   HR            .                 </a:t>
            </a:r>
          </a:p>
          <a:p>
            <a:pPr marL="0" indent="0">
              <a:buNone/>
            </a:pPr>
            <a:r>
              <a:rPr lang="en-US" sz="3000" dirty="0"/>
              <a:t>   positive nodes                   1.29      </a:t>
            </a:r>
            <a:r>
              <a:rPr lang="en-US" sz="3000" dirty="0" err="1"/>
              <a:t>exp</a:t>
            </a:r>
            <a:r>
              <a:rPr lang="en-US" sz="3000" dirty="0"/>
              <a:t>(1.29) = 3.63</a:t>
            </a:r>
          </a:p>
          <a:p>
            <a:pPr marL="0" indent="0">
              <a:buNone/>
            </a:pPr>
            <a:r>
              <a:rPr lang="en-US" sz="3000" dirty="0"/>
              <a:t>   positive tumor margin     1.15      </a:t>
            </a:r>
            <a:r>
              <a:rPr lang="en-US" sz="3000" dirty="0" err="1"/>
              <a:t>exp</a:t>
            </a:r>
            <a:r>
              <a:rPr lang="en-US" sz="3000" dirty="0"/>
              <a:t>(1.15) = 3.14 </a:t>
            </a:r>
          </a:p>
          <a:p>
            <a:pPr marL="0" indent="0">
              <a:buNone/>
            </a:pPr>
            <a:r>
              <a:rPr lang="en-US" sz="3000" dirty="0"/>
              <a:t> What is HR for pos nodes and pos margin vs neither?</a:t>
            </a:r>
          </a:p>
          <a:p>
            <a:pPr marL="0" indent="0">
              <a:buNone/>
            </a:pPr>
            <a:r>
              <a:rPr lang="en-US" sz="3000" dirty="0"/>
              <a:t>                           3.63 x 3.14 = 11.40   </a:t>
            </a:r>
          </a:p>
          <a:p>
            <a:pPr marL="0" indent="0">
              <a:buNone/>
            </a:pPr>
            <a:endParaRPr lang="en-US" sz="3000"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37</a:t>
            </a:fld>
            <a:endParaRPr lang="en-US" dirty="0"/>
          </a:p>
        </p:txBody>
      </p:sp>
    </p:spTree>
    <p:extLst>
      <p:ext uri="{BB962C8B-B14F-4D97-AF65-F5344CB8AC3E}">
        <p14:creationId xmlns:p14="http://schemas.microsoft.com/office/powerpoint/2010/main" val="206695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882"/>
            <a:ext cx="8229600" cy="944562"/>
          </a:xfrm>
        </p:spPr>
        <p:txBody>
          <a:bodyPr/>
          <a:lstStyle/>
          <a:p>
            <a:r>
              <a:rPr lang="en-US" u="sng" dirty="0"/>
              <a:t>Hazard ratios (HRs) &amp; Survival</a:t>
            </a:r>
          </a:p>
        </p:txBody>
      </p:sp>
      <p:sp>
        <p:nvSpPr>
          <p:cNvPr id="3" name="Content Placeholder 2"/>
          <p:cNvSpPr>
            <a:spLocks noGrp="1"/>
          </p:cNvSpPr>
          <p:nvPr>
            <p:ph idx="1"/>
          </p:nvPr>
        </p:nvSpPr>
        <p:spPr>
          <a:xfrm>
            <a:off x="304800" y="1219200"/>
            <a:ext cx="8686800" cy="5257800"/>
          </a:xfrm>
        </p:spPr>
        <p:txBody>
          <a:bodyPr/>
          <a:lstStyle/>
          <a:p>
            <a:pPr>
              <a:buNone/>
            </a:pPr>
            <a:r>
              <a:rPr lang="en-US" dirty="0"/>
              <a:t>  S(t)  = survival curve  (function of t) = S</a:t>
            </a:r>
          </a:p>
          <a:p>
            <a:pPr>
              <a:buNone/>
            </a:pPr>
            <a:r>
              <a:rPr lang="en-US" dirty="0"/>
              <a:t> log(S) = </a:t>
            </a:r>
            <a:r>
              <a:rPr lang="en-US" dirty="0" err="1"/>
              <a:t>ht</a:t>
            </a:r>
            <a:r>
              <a:rPr lang="en-US" dirty="0"/>
              <a:t>= exp(</a:t>
            </a:r>
            <a:r>
              <a:rPr lang="en-US" dirty="0">
                <a:sym typeface="Symbol"/>
              </a:rPr>
              <a:t></a:t>
            </a:r>
            <a:r>
              <a:rPr lang="en-US" baseline="-25000" dirty="0"/>
              <a:t>0</a:t>
            </a:r>
            <a:r>
              <a:rPr lang="en-US" dirty="0"/>
              <a:t>+ </a:t>
            </a:r>
            <a:r>
              <a:rPr lang="en-US" dirty="0">
                <a:sym typeface="Symbol"/>
              </a:rPr>
              <a:t></a:t>
            </a:r>
            <a:r>
              <a:rPr lang="en-US" baseline="-25000" dirty="0"/>
              <a:t>1</a:t>
            </a:r>
            <a:r>
              <a:rPr lang="en-US" dirty="0"/>
              <a:t> X</a:t>
            </a:r>
            <a:r>
              <a:rPr lang="en-US" baseline="-25000" dirty="0"/>
              <a:t>1</a:t>
            </a:r>
            <a:r>
              <a:rPr lang="en-US" dirty="0"/>
              <a:t> + </a:t>
            </a:r>
            <a:r>
              <a:rPr lang="en-US" dirty="0">
                <a:sym typeface="Symbol"/>
              </a:rPr>
              <a:t></a:t>
            </a:r>
            <a:r>
              <a:rPr lang="en-US" baseline="-25000" dirty="0"/>
              <a:t>2</a:t>
            </a:r>
            <a:r>
              <a:rPr lang="en-US" dirty="0"/>
              <a:t> X</a:t>
            </a:r>
            <a:r>
              <a:rPr lang="en-US" baseline="-25000" dirty="0"/>
              <a:t>2</a:t>
            </a:r>
            <a:r>
              <a:rPr lang="en-US" dirty="0"/>
              <a:t>  + ... + </a:t>
            </a:r>
            <a:r>
              <a:rPr lang="en-US" dirty="0">
                <a:sym typeface="Symbol"/>
              </a:rPr>
              <a:t></a:t>
            </a:r>
            <a:r>
              <a:rPr lang="en-US" baseline="-25000" dirty="0"/>
              <a:t>k-1</a:t>
            </a:r>
            <a:r>
              <a:rPr lang="en-US" dirty="0"/>
              <a:t>X</a:t>
            </a:r>
            <a:r>
              <a:rPr lang="en-US" baseline="-25000" dirty="0"/>
              <a:t>k-1</a:t>
            </a:r>
            <a:r>
              <a:rPr lang="en-US" dirty="0"/>
              <a:t>)t</a:t>
            </a:r>
          </a:p>
          <a:p>
            <a:pPr>
              <a:buNone/>
            </a:pPr>
            <a:r>
              <a:rPr lang="en-US" dirty="0"/>
              <a:t>            Example: female (X=1) vs male (X=0) </a:t>
            </a:r>
          </a:p>
          <a:p>
            <a:pPr>
              <a:buNone/>
            </a:pPr>
            <a:r>
              <a:rPr lang="en-US" dirty="0"/>
              <a:t>      log(S</a:t>
            </a:r>
            <a:r>
              <a:rPr lang="en-US" baseline="-25000" dirty="0"/>
              <a:t>f</a:t>
            </a:r>
            <a:r>
              <a:rPr lang="en-US" dirty="0"/>
              <a:t>) = </a:t>
            </a:r>
            <a:r>
              <a:rPr lang="en-US" dirty="0" err="1"/>
              <a:t>h</a:t>
            </a:r>
            <a:r>
              <a:rPr lang="en-US" baseline="-25000" dirty="0" err="1"/>
              <a:t>f</a:t>
            </a:r>
            <a:r>
              <a:rPr lang="en-US" dirty="0"/>
              <a:t> t=(e</a:t>
            </a:r>
            <a:r>
              <a:rPr lang="el-GR" baseline="30000" dirty="0"/>
              <a:t>β</a:t>
            </a:r>
            <a:r>
              <a:rPr lang="en-US" baseline="30000" dirty="0"/>
              <a:t>0+</a:t>
            </a:r>
            <a:r>
              <a:rPr lang="el-GR" baseline="30000" dirty="0"/>
              <a:t>β</a:t>
            </a:r>
            <a:r>
              <a:rPr lang="en-US" baseline="30000" dirty="0"/>
              <a:t>1</a:t>
            </a:r>
            <a:r>
              <a:rPr lang="en-US" dirty="0"/>
              <a:t>)t    log(S</a:t>
            </a:r>
            <a:r>
              <a:rPr lang="en-US" baseline="-25000" dirty="0"/>
              <a:t>m</a:t>
            </a:r>
            <a:r>
              <a:rPr lang="en-US" dirty="0"/>
              <a:t>) = </a:t>
            </a:r>
            <a:r>
              <a:rPr lang="en-US" dirty="0" err="1"/>
              <a:t>h</a:t>
            </a:r>
            <a:r>
              <a:rPr lang="en-US" baseline="-25000" dirty="0" err="1"/>
              <a:t>m</a:t>
            </a:r>
            <a:r>
              <a:rPr lang="en-US" dirty="0" err="1"/>
              <a:t>t</a:t>
            </a:r>
            <a:r>
              <a:rPr lang="en-US" dirty="0"/>
              <a:t>=(e</a:t>
            </a:r>
            <a:r>
              <a:rPr lang="el-GR" baseline="30000" dirty="0"/>
              <a:t>β</a:t>
            </a:r>
            <a:r>
              <a:rPr lang="en-US" baseline="30000" dirty="0"/>
              <a:t>0</a:t>
            </a:r>
            <a:r>
              <a:rPr lang="en-US" dirty="0"/>
              <a:t>)t</a:t>
            </a:r>
          </a:p>
          <a:p>
            <a:pPr>
              <a:buNone/>
            </a:pPr>
            <a:r>
              <a:rPr lang="en-US" dirty="0"/>
              <a:t>    log(S</a:t>
            </a:r>
            <a:r>
              <a:rPr lang="en-US" baseline="-25000" dirty="0"/>
              <a:t>f</a:t>
            </a:r>
            <a:r>
              <a:rPr lang="en-US" dirty="0"/>
              <a:t>)/log(S</a:t>
            </a:r>
            <a:r>
              <a:rPr lang="en-US" baseline="-25000" dirty="0"/>
              <a:t>m</a:t>
            </a:r>
            <a:r>
              <a:rPr lang="en-US" dirty="0"/>
              <a:t>)= h</a:t>
            </a:r>
            <a:r>
              <a:rPr lang="en-US" baseline="-25000" dirty="0"/>
              <a:t>f</a:t>
            </a:r>
            <a:r>
              <a:rPr lang="en-US" dirty="0"/>
              <a:t>/h</a:t>
            </a:r>
            <a:r>
              <a:rPr lang="en-US" baseline="-25000" dirty="0"/>
              <a:t>m</a:t>
            </a:r>
            <a:r>
              <a:rPr lang="en-US" dirty="0"/>
              <a:t>=e</a:t>
            </a:r>
            <a:r>
              <a:rPr lang="el-GR" baseline="30000" dirty="0"/>
              <a:t>β</a:t>
            </a:r>
            <a:r>
              <a:rPr lang="en-US" baseline="30000" dirty="0"/>
              <a:t>1</a:t>
            </a:r>
            <a:r>
              <a:rPr lang="en-US" dirty="0"/>
              <a:t>=</a:t>
            </a:r>
            <a:r>
              <a:rPr lang="en-US" dirty="0">
                <a:solidFill>
                  <a:srgbClr val="FF0000"/>
                </a:solidFill>
              </a:rPr>
              <a:t>HR</a:t>
            </a:r>
            <a:r>
              <a:rPr lang="en-US" dirty="0"/>
              <a:t> </a:t>
            </a:r>
          </a:p>
          <a:p>
            <a:pPr>
              <a:buNone/>
            </a:pPr>
            <a:r>
              <a:rPr lang="en-US" i="1" dirty="0">
                <a:solidFill>
                  <a:srgbClr val="7030A0"/>
                </a:solidFill>
              </a:rPr>
              <a:t>        (t cancels out-HR does not depend on t) </a:t>
            </a:r>
          </a:p>
          <a:p>
            <a:pPr>
              <a:buNone/>
            </a:pPr>
            <a:r>
              <a:rPr lang="en-US" dirty="0"/>
              <a:t>                         log(S</a:t>
            </a:r>
            <a:r>
              <a:rPr lang="en-US" baseline="-25000" dirty="0"/>
              <a:t>f</a:t>
            </a:r>
            <a:r>
              <a:rPr lang="en-US" dirty="0"/>
              <a:t>) = </a:t>
            </a:r>
            <a:r>
              <a:rPr lang="en-US" dirty="0">
                <a:solidFill>
                  <a:srgbClr val="FF0000"/>
                </a:solidFill>
              </a:rPr>
              <a:t>HR</a:t>
            </a:r>
            <a:r>
              <a:rPr lang="en-US" dirty="0"/>
              <a:t> log(S</a:t>
            </a:r>
            <a:r>
              <a:rPr lang="en-US" baseline="-25000" dirty="0"/>
              <a:t>m</a:t>
            </a:r>
            <a:r>
              <a:rPr lang="en-US" dirty="0"/>
              <a:t>)</a:t>
            </a:r>
          </a:p>
          <a:p>
            <a:pPr>
              <a:buNone/>
            </a:pPr>
            <a:r>
              <a:rPr lang="en-US" sz="4000" dirty="0">
                <a:solidFill>
                  <a:srgbClr val="FF0000"/>
                </a:solidFill>
              </a:rPr>
              <a:t>                      </a:t>
            </a:r>
            <a:r>
              <a:rPr lang="en-US" sz="4000" dirty="0" err="1"/>
              <a:t>S</a:t>
            </a:r>
            <a:r>
              <a:rPr lang="en-US" sz="4000" baseline="-25000" dirty="0" err="1"/>
              <a:t>f</a:t>
            </a:r>
            <a:r>
              <a:rPr lang="en-US" sz="4000" dirty="0"/>
              <a:t>(t) = </a:t>
            </a:r>
            <a:r>
              <a:rPr lang="en-US" sz="4000" dirty="0" err="1"/>
              <a:t>S</a:t>
            </a:r>
            <a:r>
              <a:rPr lang="en-US" sz="4000" baseline="-25000" dirty="0" err="1"/>
              <a:t>m</a:t>
            </a:r>
            <a:r>
              <a:rPr lang="en-US" sz="4000" dirty="0"/>
              <a:t>(t)</a:t>
            </a:r>
            <a:r>
              <a:rPr lang="en-US" sz="4000" baseline="30000" dirty="0">
                <a:solidFill>
                  <a:srgbClr val="FF0000"/>
                </a:solidFill>
              </a:rPr>
              <a:t>HR</a:t>
            </a:r>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u="sng" dirty="0"/>
              <a:t>Baseline (referent) survival</a:t>
            </a:r>
          </a:p>
        </p:txBody>
      </p:sp>
      <p:sp>
        <p:nvSpPr>
          <p:cNvPr id="3" name="Content Placeholder 2"/>
          <p:cNvSpPr>
            <a:spLocks noGrp="1"/>
          </p:cNvSpPr>
          <p:nvPr>
            <p:ph idx="1"/>
          </p:nvPr>
        </p:nvSpPr>
        <p:spPr>
          <a:xfrm>
            <a:off x="304800" y="1295400"/>
            <a:ext cx="8686800" cy="4953000"/>
          </a:xfrm>
        </p:spPr>
        <p:txBody>
          <a:bodyPr>
            <a:normAutofit lnSpcReduction="10000"/>
          </a:bodyPr>
          <a:lstStyle/>
          <a:p>
            <a:pPr>
              <a:buNone/>
            </a:pPr>
            <a:r>
              <a:rPr lang="en-US" dirty="0"/>
              <a:t> The “baseline” survival S</a:t>
            </a:r>
            <a:r>
              <a:rPr lang="en-US" baseline="-25000" dirty="0"/>
              <a:t>0</a:t>
            </a:r>
            <a:r>
              <a:rPr lang="en-US" dirty="0"/>
              <a:t>(t), is the </a:t>
            </a:r>
            <a:r>
              <a:rPr lang="en-US" b="1" u="sng" dirty="0"/>
              <a:t>overall</a:t>
            </a:r>
            <a:r>
              <a:rPr lang="en-US" dirty="0"/>
              <a:t> survival when all variables are at their </a:t>
            </a:r>
            <a:r>
              <a:rPr lang="en-US" u="sng" dirty="0"/>
              <a:t>mean</a:t>
            </a:r>
            <a:r>
              <a:rPr lang="en-US" dirty="0"/>
              <a:t> (not when all variables equal zero).  So, to compute the survival for any covariate pattern,  compute:</a:t>
            </a:r>
          </a:p>
          <a:p>
            <a:pPr>
              <a:buNone/>
            </a:pPr>
            <a:r>
              <a:rPr lang="en-US" dirty="0"/>
              <a:t>      </a:t>
            </a:r>
            <a:r>
              <a:rPr lang="en-US" dirty="0">
                <a:solidFill>
                  <a:srgbClr val="FF0000"/>
                </a:solidFill>
              </a:rPr>
              <a:t>HR</a:t>
            </a:r>
            <a:r>
              <a:rPr lang="en-US" dirty="0"/>
              <a:t> = h for covariate pattern / baseline h</a:t>
            </a:r>
          </a:p>
          <a:p>
            <a:pPr>
              <a:buNone/>
            </a:pPr>
            <a:r>
              <a:rPr lang="en-US" dirty="0"/>
              <a:t>   = exp(log(h) for covariate pattern-base log(h))</a:t>
            </a:r>
          </a:p>
          <a:p>
            <a:pPr>
              <a:buNone/>
            </a:pPr>
            <a:r>
              <a:rPr lang="en-US" dirty="0"/>
              <a:t>        = </a:t>
            </a:r>
            <a:r>
              <a:rPr lang="en-US" dirty="0" err="1"/>
              <a:t>exp</a:t>
            </a:r>
            <a:r>
              <a:rPr lang="en-US" dirty="0"/>
              <a:t>(raw risk score – mean raw risk score)</a:t>
            </a:r>
          </a:p>
          <a:p>
            <a:pPr>
              <a:buNone/>
            </a:pPr>
            <a:r>
              <a:rPr lang="en-US" dirty="0"/>
              <a:t>                       The base log h= </a:t>
            </a:r>
            <a:r>
              <a:rPr lang="el-GR" dirty="0"/>
              <a:t>β</a:t>
            </a:r>
            <a:r>
              <a:rPr lang="en-US" baseline="-25000" dirty="0"/>
              <a:t>0</a:t>
            </a:r>
            <a:r>
              <a:rPr lang="en-US" dirty="0"/>
              <a:t>.</a:t>
            </a:r>
          </a:p>
          <a:p>
            <a:pPr>
              <a:buNone/>
            </a:pPr>
            <a:r>
              <a:rPr lang="en-US" dirty="0"/>
              <a:t>                            </a:t>
            </a:r>
            <a:r>
              <a:rPr lang="en-US" sz="4000" dirty="0"/>
              <a:t>S(t) = S</a:t>
            </a:r>
            <a:r>
              <a:rPr lang="en-US" sz="4000" baseline="-25000" dirty="0"/>
              <a:t>0</a:t>
            </a:r>
            <a:r>
              <a:rPr lang="en-US" sz="4000" dirty="0"/>
              <a:t>(t)</a:t>
            </a:r>
            <a:r>
              <a:rPr lang="en-US" sz="4000" baseline="30000" dirty="0">
                <a:solidFill>
                  <a:srgbClr val="FF0000"/>
                </a:solidFill>
              </a:rPr>
              <a:t>HR</a:t>
            </a:r>
          </a:p>
        </p:txBody>
      </p:sp>
      <p:sp>
        <p:nvSpPr>
          <p:cNvPr id="4" name="Slide Number Placeholder 3"/>
          <p:cNvSpPr>
            <a:spLocks noGrp="1"/>
          </p:cNvSpPr>
          <p:nvPr>
            <p:ph type="sldNum" sz="quarter" idx="12"/>
          </p:nvPr>
        </p:nvSpPr>
        <p:spPr/>
        <p:txBody>
          <a:bodyPr/>
          <a:lstStyle/>
          <a:p>
            <a:fld id="{C39143DD-354A-4EFA-A092-21C168AE65E5}"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95BD80C8-CEB0-4330-934E-7C89C0C66652}" type="slidenum">
              <a:rPr lang="en-US" smtClean="0"/>
              <a:pPr/>
              <a:t>4</a:t>
            </a:fld>
            <a:endParaRPr lang="en-US"/>
          </a:p>
        </p:txBody>
      </p:sp>
      <p:graphicFrame>
        <p:nvGraphicFramePr>
          <p:cNvPr id="4" name="Chart 3"/>
          <p:cNvGraphicFramePr>
            <a:graphicFrameLocks/>
          </p:cNvGraphicFramePr>
          <p:nvPr/>
        </p:nvGraphicFramePr>
        <p:xfrm>
          <a:off x="914400" y="609600"/>
          <a:ext cx="76200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9321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Chung Overall survival (“at mean”) </a:t>
            </a:r>
          </a:p>
        </p:txBody>
      </p:sp>
      <p:sp>
        <p:nvSpPr>
          <p:cNvPr id="4" name="Slide Number Placeholder 3"/>
          <p:cNvSpPr>
            <a:spLocks noGrp="1"/>
          </p:cNvSpPr>
          <p:nvPr>
            <p:ph type="sldNum" sz="quarter" idx="12"/>
          </p:nvPr>
        </p:nvSpPr>
        <p:spPr/>
        <p:txBody>
          <a:bodyPr/>
          <a:lstStyle/>
          <a:p>
            <a:fld id="{C39143DD-354A-4EFA-A092-21C168AE65E5}" type="slidenum">
              <a:rPr lang="en-US" smtClean="0"/>
              <a:pPr/>
              <a:t>40</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3764701"/>
              </p:ext>
            </p:extLst>
          </p:nvPr>
        </p:nvGraphicFramePr>
        <p:xfrm>
          <a:off x="457200" y="1447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241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066800"/>
          </a:xfrm>
        </p:spPr>
        <p:txBody>
          <a:bodyPr>
            <a:normAutofit fontScale="90000"/>
          </a:bodyPr>
          <a:lstStyle/>
          <a:p>
            <a:r>
              <a:rPr lang="en-US" dirty="0"/>
              <a:t>Example: Breast Cancer recur/death</a:t>
            </a:r>
            <a:br>
              <a:rPr lang="en-US" dirty="0"/>
            </a:br>
            <a:r>
              <a:rPr lang="en-US" sz="3100" dirty="0"/>
              <a:t>(Chung) n=86 of </a:t>
            </a:r>
            <a:r>
              <a:rPr lang="en-US" sz="3100" dirty="0">
                <a:solidFill>
                  <a:srgbClr val="FF0000"/>
                </a:solidFill>
              </a:rPr>
              <a:t>95</a:t>
            </a:r>
            <a:r>
              <a:rPr lang="en-US" sz="3100" dirty="0"/>
              <a:t>, 23 failures, C=0.84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89847237"/>
              </p:ext>
            </p:extLst>
          </p:nvPr>
        </p:nvGraphicFramePr>
        <p:xfrm>
          <a:off x="152400" y="1219199"/>
          <a:ext cx="8762999" cy="5257801"/>
        </p:xfrm>
        <a:graphic>
          <a:graphicData uri="http://schemas.openxmlformats.org/drawingml/2006/table">
            <a:tbl>
              <a:tblPr firstRow="1" firstCol="1" bandRow="1">
                <a:tableStyleId>{5C22544A-7EE6-4342-B048-85BDC9FD1C3A}</a:tableStyleId>
              </a:tblPr>
              <a:tblGrid>
                <a:gridCol w="2513635">
                  <a:extLst>
                    <a:ext uri="{9D8B030D-6E8A-4147-A177-3AD203B41FA5}">
                      <a16:colId xmlns:a16="http://schemas.microsoft.com/office/drawing/2014/main" val="20000"/>
                    </a:ext>
                  </a:extLst>
                </a:gridCol>
                <a:gridCol w="833248">
                  <a:extLst>
                    <a:ext uri="{9D8B030D-6E8A-4147-A177-3AD203B41FA5}">
                      <a16:colId xmlns:a16="http://schemas.microsoft.com/office/drawing/2014/main" val="20001"/>
                    </a:ext>
                  </a:extLst>
                </a:gridCol>
                <a:gridCol w="833248">
                  <a:extLst>
                    <a:ext uri="{9D8B030D-6E8A-4147-A177-3AD203B41FA5}">
                      <a16:colId xmlns:a16="http://schemas.microsoft.com/office/drawing/2014/main" val="20002"/>
                    </a:ext>
                  </a:extLst>
                </a:gridCol>
                <a:gridCol w="1333198">
                  <a:extLst>
                    <a:ext uri="{9D8B030D-6E8A-4147-A177-3AD203B41FA5}">
                      <a16:colId xmlns:a16="http://schemas.microsoft.com/office/drawing/2014/main" val="20003"/>
                    </a:ext>
                  </a:extLst>
                </a:gridCol>
                <a:gridCol w="1166548">
                  <a:extLst>
                    <a:ext uri="{9D8B030D-6E8A-4147-A177-3AD203B41FA5}">
                      <a16:colId xmlns:a16="http://schemas.microsoft.com/office/drawing/2014/main" val="20004"/>
                    </a:ext>
                  </a:extLst>
                </a:gridCol>
                <a:gridCol w="1166548">
                  <a:extLst>
                    <a:ext uri="{9D8B030D-6E8A-4147-A177-3AD203B41FA5}">
                      <a16:colId xmlns:a16="http://schemas.microsoft.com/office/drawing/2014/main" val="20005"/>
                    </a:ext>
                  </a:extLst>
                </a:gridCol>
                <a:gridCol w="916574">
                  <a:extLst>
                    <a:ext uri="{9D8B030D-6E8A-4147-A177-3AD203B41FA5}">
                      <a16:colId xmlns:a16="http://schemas.microsoft.com/office/drawing/2014/main" val="20006"/>
                    </a:ext>
                  </a:extLst>
                </a:gridCol>
              </a:tblGrid>
              <a:tr h="385845">
                <a:tc>
                  <a:txBody>
                    <a:bodyPr/>
                    <a:lstStyle/>
                    <a:p>
                      <a:pPr marL="0" marR="0" algn="ctr">
                        <a:lnSpc>
                          <a:spcPct val="115000"/>
                        </a:lnSpc>
                        <a:spcBef>
                          <a:spcPts val="0"/>
                        </a:spcBef>
                        <a:spcAft>
                          <a:spcPts val="0"/>
                        </a:spcAft>
                      </a:pPr>
                      <a:r>
                        <a:rPr lang="en-US" sz="1700" u="sng" dirty="0">
                          <a:effectLst/>
                        </a:rPr>
                        <a:t>Predictor</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400" u="sng" dirty="0">
                          <a:effectLst/>
                        </a:rPr>
                        <a:t>beta</a:t>
                      </a:r>
                      <a:endParaRPr lang="en-US" sz="14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400" u="sng" dirty="0">
                          <a:effectLst/>
                        </a:rPr>
                        <a:t>SE</a:t>
                      </a:r>
                      <a:endParaRPr lang="en-US" sz="14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400" u="sng" dirty="0" err="1">
                          <a:effectLst/>
                        </a:rPr>
                        <a:t>Haz</a:t>
                      </a:r>
                      <a:r>
                        <a:rPr lang="en-US" sz="1400" u="sng" dirty="0">
                          <a:effectLst/>
                        </a:rPr>
                        <a:t> Rate Ratio</a:t>
                      </a:r>
                      <a:endParaRPr lang="en-US" sz="14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400" u="sng" dirty="0">
                          <a:effectLst/>
                        </a:rPr>
                        <a:t>Lower CL</a:t>
                      </a:r>
                      <a:endParaRPr lang="en-US" sz="14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400" u="sng" dirty="0">
                          <a:effectLst/>
                        </a:rPr>
                        <a:t>Upper CL</a:t>
                      </a:r>
                      <a:endParaRPr lang="en-US" sz="14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400" u="sng" dirty="0">
                          <a:effectLst/>
                        </a:rPr>
                        <a:t>p value</a:t>
                      </a:r>
                      <a:endParaRPr lang="en-US" sz="1400" dirty="0">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602491">
                <a:tc>
                  <a:txBody>
                    <a:bodyPr/>
                    <a:lstStyle/>
                    <a:p>
                      <a:pPr marL="0" marR="0" algn="ctr">
                        <a:lnSpc>
                          <a:spcPct val="115000"/>
                        </a:lnSpc>
                        <a:spcBef>
                          <a:spcPts val="0"/>
                        </a:spcBef>
                        <a:spcAft>
                          <a:spcPts val="0"/>
                        </a:spcAft>
                      </a:pPr>
                      <a:r>
                        <a:rPr lang="en-US" sz="1700" dirty="0">
                          <a:effectLst/>
                        </a:rPr>
                        <a:t>Pre-Menopausal (</a:t>
                      </a:r>
                      <a:r>
                        <a:rPr lang="en-US" sz="1700">
                          <a:effectLst/>
                        </a:rPr>
                        <a:t>vs post)</a:t>
                      </a:r>
                      <a:endParaRPr lang="en-US" sz="1700" dirty="0">
                        <a:effectLst/>
                      </a:endParaRPr>
                    </a:p>
                  </a:txBody>
                  <a:tcPr marL="68580" marR="68580" marT="0" marB="0" anchor="ctr"/>
                </a:tc>
                <a:tc>
                  <a:txBody>
                    <a:bodyPr/>
                    <a:lstStyle/>
                    <a:p>
                      <a:pPr marL="0" marR="0" algn="ctr">
                        <a:lnSpc>
                          <a:spcPct val="115000"/>
                        </a:lnSpc>
                        <a:spcBef>
                          <a:spcPts val="0"/>
                        </a:spcBef>
                        <a:spcAft>
                          <a:spcPts val="0"/>
                        </a:spcAft>
                      </a:pPr>
                      <a:r>
                        <a:rPr lang="en-US" sz="1700" dirty="0">
                          <a:effectLst/>
                        </a:rPr>
                        <a:t>0.750</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0.552</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latin typeface="+mn-lt"/>
                          <a:ea typeface="+mn-ea"/>
                          <a:cs typeface="+mn-cs"/>
                        </a:rPr>
                        <a:t>2.12</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0.72</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latin typeface="+mn-lt"/>
                          <a:ea typeface="+mn-ea"/>
                          <a:cs typeface="+mn-cs"/>
                        </a:rPr>
                        <a:t>6.25</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0.1853</a:t>
                      </a:r>
                      <a:endParaRPr lang="en-US" sz="1700" dirty="0">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318636">
                <a:tc>
                  <a:txBody>
                    <a:bodyPr/>
                    <a:lstStyle/>
                    <a:p>
                      <a:endParaRPr lang="en-US" sz="1700" dirty="0">
                        <a:effectLst/>
                        <a:latin typeface="Calibri"/>
                      </a:endParaRPr>
                    </a:p>
                  </a:txBody>
                  <a:tcPr marL="68580" marR="68580" marT="0" marB="0" anchor="ctr"/>
                </a:tc>
                <a:tc>
                  <a:txBody>
                    <a:bodyPr/>
                    <a:lstStyle/>
                    <a:p>
                      <a:pPr marL="0" marR="0" algn="ctr">
                        <a:lnSpc>
                          <a:spcPct val="115000"/>
                        </a:lnSpc>
                        <a:spcBef>
                          <a:spcPts val="0"/>
                        </a:spcBef>
                        <a:spcAft>
                          <a:spcPts val="0"/>
                        </a:spcAft>
                      </a:pPr>
                      <a:r>
                        <a:rPr lang="en-US" sz="1700" dirty="0">
                          <a:effectLst/>
                        </a:rPr>
                        <a:t> </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 </a:t>
                      </a:r>
                      <a:endParaRPr lang="en-US" sz="1700" dirty="0">
                        <a:effectLst/>
                        <a:latin typeface="Calibri"/>
                        <a:ea typeface="Calibri"/>
                        <a:cs typeface="Arial"/>
                      </a:endParaRPr>
                    </a:p>
                  </a:txBody>
                  <a:tcPr marL="68580" marR="68580" marT="0" marB="0" anchor="ctr"/>
                </a:tc>
                <a:tc>
                  <a:txBody>
                    <a:bodyPr/>
                    <a:lstStyle/>
                    <a:p>
                      <a:endParaRPr lang="en-US" sz="1700" dirty="0">
                        <a:effectLst/>
                        <a:latin typeface="Calibri"/>
                      </a:endParaRPr>
                    </a:p>
                  </a:txBody>
                  <a:tcPr marL="68580" marR="68580" marT="0" marB="0" anchor="ctr"/>
                </a:tc>
                <a:tc>
                  <a:txBody>
                    <a:bodyPr/>
                    <a:lstStyle/>
                    <a:p>
                      <a:endParaRPr lang="en-US" sz="1700">
                        <a:effectLst/>
                        <a:latin typeface="Calibri"/>
                      </a:endParaRPr>
                    </a:p>
                  </a:txBody>
                  <a:tcPr marL="68580" marR="68580" marT="0" marB="0" anchor="ctr"/>
                </a:tc>
                <a:tc>
                  <a:txBody>
                    <a:bodyPr/>
                    <a:lstStyle/>
                    <a:p>
                      <a:endParaRPr lang="en-US" sz="1700">
                        <a:effectLst/>
                        <a:latin typeface="Calibri"/>
                      </a:endParaRPr>
                    </a:p>
                  </a:txBody>
                  <a:tcPr marL="68580" marR="68580" marT="0" marB="0" anchor="ctr"/>
                </a:tc>
                <a:tc>
                  <a:txBody>
                    <a:bodyPr/>
                    <a:lstStyle/>
                    <a:p>
                      <a:endParaRPr lang="en-US" sz="1700" dirty="0">
                        <a:effectLst/>
                        <a:latin typeface="Calibri"/>
                      </a:endParaRPr>
                    </a:p>
                  </a:txBody>
                  <a:tcPr marL="68580" marR="68580" marT="0" marB="0" anchor="ctr"/>
                </a:tc>
                <a:extLst>
                  <a:ext uri="{0D108BD9-81ED-4DB2-BD59-A6C34878D82A}">
                    <a16:rowId xmlns:a16="http://schemas.microsoft.com/office/drawing/2014/main" val="10002"/>
                  </a:ext>
                </a:extLst>
              </a:tr>
              <a:tr h="598059">
                <a:tc>
                  <a:txBody>
                    <a:bodyPr/>
                    <a:lstStyle/>
                    <a:p>
                      <a:pPr marL="0" marR="0" algn="ctr">
                        <a:lnSpc>
                          <a:spcPct val="115000"/>
                        </a:lnSpc>
                        <a:spcBef>
                          <a:spcPts val="0"/>
                        </a:spcBef>
                        <a:spcAft>
                          <a:spcPts val="0"/>
                        </a:spcAft>
                      </a:pPr>
                      <a:r>
                        <a:rPr lang="en-US" sz="1700" dirty="0">
                          <a:effectLst/>
                        </a:rPr>
                        <a:t>Positive nodes (yes or no)</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1.29</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0.52</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latin typeface="+mn-lt"/>
                          <a:ea typeface="+mn-ea"/>
                          <a:cs typeface="+mn-cs"/>
                        </a:rPr>
                        <a:t>3.63</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1.29</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latin typeface="+mn-lt"/>
                          <a:ea typeface="+mn-ea"/>
                          <a:cs typeface="+mn-cs"/>
                        </a:rPr>
                        <a:t>10.28</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0.0152</a:t>
                      </a:r>
                      <a:endParaRPr lang="en-US" sz="1700" dirty="0">
                        <a:effectLst/>
                        <a:latin typeface="Calibri"/>
                        <a:ea typeface="Calibri"/>
                        <a:cs typeface="Arial"/>
                      </a:endParaRPr>
                    </a:p>
                  </a:txBody>
                  <a:tcPr marL="68580" marR="68580" marT="0" marB="0" anchor="ctr"/>
                </a:tc>
                <a:extLst>
                  <a:ext uri="{0D108BD9-81ED-4DB2-BD59-A6C34878D82A}">
                    <a16:rowId xmlns:a16="http://schemas.microsoft.com/office/drawing/2014/main" val="10003"/>
                  </a:ext>
                </a:extLst>
              </a:tr>
              <a:tr h="318636">
                <a:tc>
                  <a:txBody>
                    <a:bodyPr/>
                    <a:lstStyle/>
                    <a:p>
                      <a:endParaRPr lang="en-US" sz="1700">
                        <a:effectLst/>
                        <a:latin typeface="Calibri"/>
                      </a:endParaRPr>
                    </a:p>
                  </a:txBody>
                  <a:tcPr marL="68580" marR="68580" marT="0" marB="0" anchor="ctr"/>
                </a:tc>
                <a:tc>
                  <a:txBody>
                    <a:bodyPr/>
                    <a:lstStyle/>
                    <a:p>
                      <a:pPr marL="0" marR="0" algn="ctr">
                        <a:lnSpc>
                          <a:spcPct val="115000"/>
                        </a:lnSpc>
                        <a:spcBef>
                          <a:spcPts val="0"/>
                        </a:spcBef>
                        <a:spcAft>
                          <a:spcPts val="0"/>
                        </a:spcAft>
                      </a:pPr>
                      <a:r>
                        <a:rPr lang="en-US" sz="1700">
                          <a:effectLst/>
                        </a:rPr>
                        <a:t> </a:t>
                      </a:r>
                      <a:endParaRPr lang="en-US" sz="170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 </a:t>
                      </a:r>
                      <a:endParaRPr lang="en-US" sz="1700" dirty="0">
                        <a:effectLst/>
                        <a:latin typeface="Calibri"/>
                        <a:ea typeface="Calibri"/>
                        <a:cs typeface="Arial"/>
                      </a:endParaRPr>
                    </a:p>
                  </a:txBody>
                  <a:tcPr marL="68580" marR="68580" marT="0" marB="0" anchor="ctr"/>
                </a:tc>
                <a:tc>
                  <a:txBody>
                    <a:bodyPr/>
                    <a:lstStyle/>
                    <a:p>
                      <a:endParaRPr lang="en-US" sz="1700" dirty="0">
                        <a:effectLst/>
                        <a:latin typeface="Calibri"/>
                      </a:endParaRPr>
                    </a:p>
                  </a:txBody>
                  <a:tcPr marL="68580" marR="68580" marT="0" marB="0" anchor="ctr"/>
                </a:tc>
                <a:tc>
                  <a:txBody>
                    <a:bodyPr/>
                    <a:lstStyle/>
                    <a:p>
                      <a:endParaRPr lang="en-US" sz="1700">
                        <a:effectLst/>
                        <a:latin typeface="Calibri"/>
                      </a:endParaRPr>
                    </a:p>
                  </a:txBody>
                  <a:tcPr marL="68580" marR="68580" marT="0" marB="0" anchor="ctr"/>
                </a:tc>
                <a:tc>
                  <a:txBody>
                    <a:bodyPr/>
                    <a:lstStyle/>
                    <a:p>
                      <a:endParaRPr lang="en-US" sz="1700">
                        <a:effectLst/>
                        <a:latin typeface="Calibri"/>
                      </a:endParaRPr>
                    </a:p>
                  </a:txBody>
                  <a:tcPr marL="68580" marR="68580" marT="0" marB="0" anchor="ctr"/>
                </a:tc>
                <a:tc>
                  <a:txBody>
                    <a:bodyPr/>
                    <a:lstStyle/>
                    <a:p>
                      <a:endParaRPr lang="en-US" sz="1700" dirty="0">
                        <a:effectLst/>
                        <a:latin typeface="Calibri"/>
                      </a:endParaRPr>
                    </a:p>
                  </a:txBody>
                  <a:tcPr marL="68580" marR="68580" marT="0" marB="0" anchor="ctr"/>
                </a:tc>
                <a:extLst>
                  <a:ext uri="{0D108BD9-81ED-4DB2-BD59-A6C34878D82A}">
                    <a16:rowId xmlns:a16="http://schemas.microsoft.com/office/drawing/2014/main" val="10004"/>
                  </a:ext>
                </a:extLst>
              </a:tr>
              <a:tr h="559474">
                <a:tc>
                  <a:txBody>
                    <a:bodyPr/>
                    <a:lstStyle/>
                    <a:p>
                      <a:pPr marL="0" marR="0" algn="ctr">
                        <a:lnSpc>
                          <a:spcPct val="115000"/>
                        </a:lnSpc>
                        <a:spcBef>
                          <a:spcPts val="0"/>
                        </a:spcBef>
                        <a:spcAft>
                          <a:spcPts val="0"/>
                        </a:spcAft>
                      </a:pPr>
                      <a:r>
                        <a:rPr lang="en-US" sz="1700">
                          <a:effectLst/>
                        </a:rPr>
                        <a:t>Stage 2 vs 1</a:t>
                      </a:r>
                      <a:endParaRPr lang="en-US" sz="170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latin typeface="+mn-lt"/>
                          <a:ea typeface="+mn-ea"/>
                          <a:cs typeface="+mn-cs"/>
                        </a:rPr>
                        <a:t>2.12</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0.70</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latin typeface="+mn-lt"/>
                          <a:ea typeface="+mn-ea"/>
                          <a:cs typeface="+mn-cs"/>
                        </a:rPr>
                        <a:t>8.30</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latin typeface="+mn-lt"/>
                          <a:ea typeface="+mn-ea"/>
                          <a:cs typeface="+mn-cs"/>
                        </a:rPr>
                        <a:t>2.11</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latin typeface="+mn-lt"/>
                          <a:ea typeface="+mn-ea"/>
                          <a:cs typeface="+mn-cs"/>
                        </a:rPr>
                        <a:t>32.59</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0.0007</a:t>
                      </a:r>
                      <a:endParaRPr lang="en-US" sz="1700" dirty="0">
                        <a:effectLst/>
                        <a:latin typeface="Calibri"/>
                        <a:ea typeface="Calibri"/>
                        <a:cs typeface="Arial"/>
                      </a:endParaRPr>
                    </a:p>
                  </a:txBody>
                  <a:tcPr marL="68580" marR="68580" marT="0" marB="0" anchor="ctr"/>
                </a:tc>
                <a:extLst>
                  <a:ext uri="{0D108BD9-81ED-4DB2-BD59-A6C34878D82A}">
                    <a16:rowId xmlns:a16="http://schemas.microsoft.com/office/drawing/2014/main" val="10005"/>
                  </a:ext>
                </a:extLst>
              </a:tr>
              <a:tr h="390473">
                <a:tc>
                  <a:txBody>
                    <a:bodyPr/>
                    <a:lstStyle/>
                    <a:p>
                      <a:pPr marL="0" marR="0" algn="ctr">
                        <a:lnSpc>
                          <a:spcPct val="115000"/>
                        </a:lnSpc>
                        <a:spcBef>
                          <a:spcPts val="0"/>
                        </a:spcBef>
                        <a:spcAft>
                          <a:spcPts val="0"/>
                        </a:spcAft>
                      </a:pPr>
                      <a:r>
                        <a:rPr lang="en-US" sz="1700">
                          <a:effectLst/>
                        </a:rPr>
                        <a:t>Stage 3 vs 1</a:t>
                      </a:r>
                      <a:endParaRPr lang="en-US" sz="170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0.98</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0.95</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latin typeface="+mn-lt"/>
                          <a:ea typeface="+mn-ea"/>
                          <a:cs typeface="+mn-cs"/>
                        </a:rPr>
                        <a:t>2.67</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0.42</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latin typeface="+mn-lt"/>
                          <a:ea typeface="+mn-ea"/>
                          <a:cs typeface="+mn-cs"/>
                        </a:rPr>
                        <a:t>17.07</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0.3063</a:t>
                      </a:r>
                      <a:endParaRPr lang="en-US" sz="1700" dirty="0">
                        <a:effectLst/>
                        <a:latin typeface="Calibri"/>
                        <a:ea typeface="Calibri"/>
                        <a:cs typeface="Arial"/>
                      </a:endParaRPr>
                    </a:p>
                  </a:txBody>
                  <a:tcPr marL="68580" marR="68580" marT="0" marB="0" anchor="ctr"/>
                </a:tc>
                <a:extLst>
                  <a:ext uri="{0D108BD9-81ED-4DB2-BD59-A6C34878D82A}">
                    <a16:rowId xmlns:a16="http://schemas.microsoft.com/office/drawing/2014/main" val="10006"/>
                  </a:ext>
                </a:extLst>
              </a:tr>
              <a:tr h="424428">
                <a:tc>
                  <a:txBody>
                    <a:bodyPr/>
                    <a:lstStyle/>
                    <a:p>
                      <a:pPr marL="0" marR="0" algn="ctr">
                        <a:lnSpc>
                          <a:spcPct val="115000"/>
                        </a:lnSpc>
                        <a:spcBef>
                          <a:spcPts val="0"/>
                        </a:spcBef>
                        <a:spcAft>
                          <a:spcPts val="0"/>
                        </a:spcAft>
                      </a:pPr>
                      <a:r>
                        <a:rPr lang="en-US" sz="1700">
                          <a:effectLst/>
                        </a:rPr>
                        <a:t>Stage 4 vs 1</a:t>
                      </a:r>
                      <a:endParaRPr lang="en-US" sz="170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3.85</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0.91</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latin typeface="+mn-lt"/>
                          <a:ea typeface="+mn-ea"/>
                          <a:cs typeface="+mn-cs"/>
                        </a:rPr>
                        <a:t>46.83</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latin typeface="+mn-lt"/>
                          <a:ea typeface="+mn-ea"/>
                          <a:cs typeface="+mn-cs"/>
                        </a:rPr>
                        <a:t>7.94</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latin typeface="+mn-lt"/>
                          <a:ea typeface="+mn-ea"/>
                          <a:cs typeface="+mn-cs"/>
                        </a:rPr>
                        <a:t>276.3</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&lt; 0.001</a:t>
                      </a:r>
                      <a:endParaRPr lang="en-US" sz="1700" dirty="0">
                        <a:effectLst/>
                        <a:latin typeface="Calibri"/>
                        <a:ea typeface="Calibri"/>
                        <a:cs typeface="Arial"/>
                      </a:endParaRPr>
                    </a:p>
                  </a:txBody>
                  <a:tcPr marL="68580" marR="68580" marT="0" marB="0" anchor="ctr"/>
                </a:tc>
                <a:extLst>
                  <a:ext uri="{0D108BD9-81ED-4DB2-BD59-A6C34878D82A}">
                    <a16:rowId xmlns:a16="http://schemas.microsoft.com/office/drawing/2014/main" val="10007"/>
                  </a:ext>
                </a:extLst>
              </a:tr>
              <a:tr h="318636">
                <a:tc>
                  <a:txBody>
                    <a:bodyPr/>
                    <a:lstStyle/>
                    <a:p>
                      <a:endParaRPr lang="en-US" sz="1700">
                        <a:effectLst/>
                        <a:latin typeface="Calibri"/>
                      </a:endParaRPr>
                    </a:p>
                  </a:txBody>
                  <a:tcPr marL="68580" marR="68580" marT="0" marB="0" anchor="ctr"/>
                </a:tc>
                <a:tc>
                  <a:txBody>
                    <a:bodyPr/>
                    <a:lstStyle/>
                    <a:p>
                      <a:pPr marL="0" marR="0" algn="ctr">
                        <a:lnSpc>
                          <a:spcPct val="115000"/>
                        </a:lnSpc>
                        <a:spcBef>
                          <a:spcPts val="0"/>
                        </a:spcBef>
                        <a:spcAft>
                          <a:spcPts val="0"/>
                        </a:spcAft>
                      </a:pPr>
                      <a:r>
                        <a:rPr lang="en-US" sz="1700">
                          <a:effectLst/>
                        </a:rPr>
                        <a:t> </a:t>
                      </a:r>
                      <a:endParaRPr lang="en-US" sz="170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 </a:t>
                      </a:r>
                      <a:endParaRPr lang="en-US" sz="1700" dirty="0">
                        <a:effectLst/>
                        <a:latin typeface="Calibri"/>
                        <a:ea typeface="Calibri"/>
                        <a:cs typeface="Arial"/>
                      </a:endParaRPr>
                    </a:p>
                  </a:txBody>
                  <a:tcPr marL="68580" marR="68580" marT="0" marB="0" anchor="ctr"/>
                </a:tc>
                <a:tc>
                  <a:txBody>
                    <a:bodyPr/>
                    <a:lstStyle/>
                    <a:p>
                      <a:endParaRPr lang="en-US" sz="1700" dirty="0">
                        <a:effectLst/>
                        <a:latin typeface="Calibri"/>
                      </a:endParaRPr>
                    </a:p>
                  </a:txBody>
                  <a:tcPr marL="68580" marR="68580" marT="0" marB="0" anchor="ctr"/>
                </a:tc>
                <a:tc>
                  <a:txBody>
                    <a:bodyPr/>
                    <a:lstStyle/>
                    <a:p>
                      <a:endParaRPr lang="en-US" sz="1700">
                        <a:effectLst/>
                        <a:latin typeface="Calibri"/>
                      </a:endParaRPr>
                    </a:p>
                  </a:txBody>
                  <a:tcPr marL="68580" marR="68580" marT="0" marB="0" anchor="ctr"/>
                </a:tc>
                <a:tc>
                  <a:txBody>
                    <a:bodyPr/>
                    <a:lstStyle/>
                    <a:p>
                      <a:endParaRPr lang="en-US" sz="1700" dirty="0">
                        <a:effectLst/>
                        <a:latin typeface="Calibri"/>
                      </a:endParaRPr>
                    </a:p>
                  </a:txBody>
                  <a:tcPr marL="68580" marR="68580" marT="0" marB="0" anchor="ctr"/>
                </a:tc>
                <a:tc>
                  <a:txBody>
                    <a:bodyPr/>
                    <a:lstStyle/>
                    <a:p>
                      <a:endParaRPr lang="en-US" sz="1700" dirty="0">
                        <a:effectLst/>
                        <a:latin typeface="Calibri"/>
                      </a:endParaRPr>
                    </a:p>
                  </a:txBody>
                  <a:tcPr marL="68580" marR="68580" marT="0" marB="0" anchor="ctr"/>
                </a:tc>
                <a:extLst>
                  <a:ext uri="{0D108BD9-81ED-4DB2-BD59-A6C34878D82A}">
                    <a16:rowId xmlns:a16="http://schemas.microsoft.com/office/drawing/2014/main" val="10008"/>
                  </a:ext>
                </a:extLst>
              </a:tr>
              <a:tr h="540182">
                <a:tc>
                  <a:txBody>
                    <a:bodyPr/>
                    <a:lstStyle/>
                    <a:p>
                      <a:pPr marL="0" marR="0" algn="ctr">
                        <a:lnSpc>
                          <a:spcPct val="115000"/>
                        </a:lnSpc>
                        <a:spcBef>
                          <a:spcPts val="0"/>
                        </a:spcBef>
                        <a:spcAft>
                          <a:spcPts val="0"/>
                        </a:spcAft>
                      </a:pPr>
                      <a:r>
                        <a:rPr lang="en-US" sz="1700">
                          <a:effectLst/>
                        </a:rPr>
                        <a:t>Positive tumor margin</a:t>
                      </a:r>
                      <a:endParaRPr lang="en-US" sz="170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1.15</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0.51</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3.14</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1.15</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latin typeface="+mn-lt"/>
                          <a:ea typeface="+mn-ea"/>
                          <a:cs typeface="+mn-cs"/>
                        </a:rPr>
                        <a:t>8.59</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0.0350</a:t>
                      </a:r>
                      <a:endParaRPr lang="en-US" sz="1700" dirty="0">
                        <a:effectLst/>
                        <a:latin typeface="Calibri"/>
                        <a:ea typeface="Calibri"/>
                        <a:cs typeface="Arial"/>
                      </a:endParaRPr>
                    </a:p>
                  </a:txBody>
                  <a:tcPr marL="68580" marR="68580" marT="0" marB="0" anchor="ctr"/>
                </a:tc>
                <a:extLst>
                  <a:ext uri="{0D108BD9-81ED-4DB2-BD59-A6C34878D82A}">
                    <a16:rowId xmlns:a16="http://schemas.microsoft.com/office/drawing/2014/main" val="10009"/>
                  </a:ext>
                </a:extLst>
              </a:tr>
              <a:tr h="318636">
                <a:tc>
                  <a:txBody>
                    <a:bodyPr/>
                    <a:lstStyle/>
                    <a:p>
                      <a:endParaRPr lang="en-US" sz="1700" dirty="0">
                        <a:effectLst/>
                        <a:latin typeface="Calibri"/>
                      </a:endParaRPr>
                    </a:p>
                  </a:txBody>
                  <a:tcPr marL="68580" marR="68580" marT="0" marB="0" anchor="ctr"/>
                </a:tc>
                <a:tc>
                  <a:txBody>
                    <a:bodyPr/>
                    <a:lstStyle/>
                    <a:p>
                      <a:pPr marL="0" marR="0" algn="ctr">
                        <a:lnSpc>
                          <a:spcPct val="115000"/>
                        </a:lnSpc>
                        <a:spcBef>
                          <a:spcPts val="0"/>
                        </a:spcBef>
                        <a:spcAft>
                          <a:spcPts val="0"/>
                        </a:spcAft>
                      </a:pPr>
                      <a:r>
                        <a:rPr lang="en-US" sz="1700">
                          <a:effectLst/>
                        </a:rPr>
                        <a:t> </a:t>
                      </a:r>
                      <a:endParaRPr lang="en-US" sz="170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a:effectLst/>
                        </a:rPr>
                        <a:t> </a:t>
                      </a:r>
                      <a:endParaRPr lang="en-US" sz="1700">
                        <a:effectLst/>
                        <a:latin typeface="Calibri"/>
                        <a:ea typeface="Calibri"/>
                        <a:cs typeface="Arial"/>
                      </a:endParaRPr>
                    </a:p>
                  </a:txBody>
                  <a:tcPr marL="68580" marR="68580" marT="0" marB="0" anchor="ctr"/>
                </a:tc>
                <a:tc>
                  <a:txBody>
                    <a:bodyPr/>
                    <a:lstStyle/>
                    <a:p>
                      <a:endParaRPr lang="en-US" sz="1700" dirty="0">
                        <a:effectLst/>
                        <a:latin typeface="Calibri"/>
                      </a:endParaRPr>
                    </a:p>
                  </a:txBody>
                  <a:tcPr marL="68580" marR="68580" marT="0" marB="0" anchor="ctr"/>
                </a:tc>
                <a:tc>
                  <a:txBody>
                    <a:bodyPr/>
                    <a:lstStyle/>
                    <a:p>
                      <a:endParaRPr lang="en-US" sz="1700">
                        <a:effectLst/>
                        <a:latin typeface="Calibri"/>
                      </a:endParaRPr>
                    </a:p>
                  </a:txBody>
                  <a:tcPr marL="68580" marR="68580" marT="0" marB="0" anchor="ctr"/>
                </a:tc>
                <a:tc>
                  <a:txBody>
                    <a:bodyPr/>
                    <a:lstStyle/>
                    <a:p>
                      <a:endParaRPr lang="en-US" sz="1700" dirty="0">
                        <a:effectLst/>
                        <a:latin typeface="Calibri"/>
                      </a:endParaRPr>
                    </a:p>
                  </a:txBody>
                  <a:tcPr marL="68580" marR="68580" marT="0" marB="0" anchor="ctr"/>
                </a:tc>
                <a:tc>
                  <a:txBody>
                    <a:bodyPr/>
                    <a:lstStyle/>
                    <a:p>
                      <a:endParaRPr lang="en-US" sz="1700" dirty="0">
                        <a:effectLst/>
                        <a:latin typeface="Calibri"/>
                      </a:endParaRPr>
                    </a:p>
                  </a:txBody>
                  <a:tcPr marL="68580" marR="68580" marT="0" marB="0" anchor="ctr"/>
                </a:tc>
                <a:extLst>
                  <a:ext uri="{0D108BD9-81ED-4DB2-BD59-A6C34878D82A}">
                    <a16:rowId xmlns:a16="http://schemas.microsoft.com/office/drawing/2014/main" val="10010"/>
                  </a:ext>
                </a:extLst>
              </a:tr>
              <a:tr h="482305">
                <a:tc>
                  <a:txBody>
                    <a:bodyPr/>
                    <a:lstStyle/>
                    <a:p>
                      <a:pPr marL="0" marR="0" algn="ctr">
                        <a:lnSpc>
                          <a:spcPct val="115000"/>
                        </a:lnSpc>
                        <a:spcBef>
                          <a:spcPts val="0"/>
                        </a:spcBef>
                        <a:spcAft>
                          <a:spcPts val="0"/>
                        </a:spcAft>
                      </a:pPr>
                      <a:r>
                        <a:rPr lang="en-US" sz="1700">
                          <a:effectLst/>
                        </a:rPr>
                        <a:t>Neoadjuvant chemo</a:t>
                      </a:r>
                      <a:endParaRPr lang="en-US" sz="170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-1.61</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0.84</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0.20</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0.04</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a:effectLst/>
                        </a:rPr>
                        <a:t>1.04</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0.0483</a:t>
                      </a:r>
                      <a:endParaRPr lang="en-US" sz="1700" dirty="0">
                        <a:effectLst/>
                        <a:latin typeface="Calibri"/>
                        <a:ea typeface="Calibri"/>
                        <a:cs typeface="Arial"/>
                      </a:endParaRPr>
                    </a:p>
                  </a:txBody>
                  <a:tcPr marL="68580" marR="68580" marT="0" marB="0" anchor="ct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C39143DD-354A-4EFA-A092-21C168AE65E5}" type="slidenum">
              <a:rPr lang="en-US" smtClean="0"/>
              <a:pPr/>
              <a:t>41</a:t>
            </a:fld>
            <a:endParaRPr lang="en-US"/>
          </a:p>
        </p:txBody>
      </p:sp>
      <p:sp>
        <p:nvSpPr>
          <p:cNvPr id="6" name="Rectangle 1"/>
          <p:cNvSpPr>
            <a:spLocks noChangeArrowheads="1"/>
          </p:cNvSpPr>
          <p:nvPr/>
        </p:nvSpPr>
        <p:spPr bwMode="auto">
          <a:xfrm>
            <a:off x="1566863" y="2459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71519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dirty="0"/>
              <a:t>Forest plot- Chung model</a:t>
            </a:r>
          </a:p>
        </p:txBody>
      </p:sp>
      <p:sp>
        <p:nvSpPr>
          <p:cNvPr id="4" name="Slide Number Placeholder 3"/>
          <p:cNvSpPr>
            <a:spLocks noGrp="1"/>
          </p:cNvSpPr>
          <p:nvPr>
            <p:ph type="sldNum" sz="quarter" idx="12"/>
          </p:nvPr>
        </p:nvSpPr>
        <p:spPr/>
        <p:txBody>
          <a:bodyPr/>
          <a:lstStyle/>
          <a:p>
            <a:fld id="{C39143DD-354A-4EFA-A092-21C168AE65E5}" type="slidenum">
              <a:rPr lang="en-US" smtClean="0"/>
              <a:pPr/>
              <a:t>42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914400"/>
            <a:ext cx="7075487" cy="527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56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68362"/>
          </a:xfrm>
        </p:spPr>
        <p:txBody>
          <a:bodyPr/>
          <a:lstStyle/>
          <a:p>
            <a:r>
              <a:rPr lang="en-US" u="sng" dirty="0"/>
              <a:t>“Risk” calculator- risk score</a:t>
            </a:r>
          </a:p>
        </p:txBody>
      </p:sp>
      <p:sp>
        <p:nvSpPr>
          <p:cNvPr id="3" name="Content Placeholder 2"/>
          <p:cNvSpPr>
            <a:spLocks noGrp="1"/>
          </p:cNvSpPr>
          <p:nvPr>
            <p:ph idx="1"/>
          </p:nvPr>
        </p:nvSpPr>
        <p:spPr>
          <a:xfrm>
            <a:off x="457200" y="990600"/>
            <a:ext cx="8229600" cy="5135563"/>
          </a:xfrm>
        </p:spPr>
        <p:txBody>
          <a:bodyPr/>
          <a:lstStyle/>
          <a:p>
            <a:pPr marL="0" indent="0">
              <a:buNone/>
            </a:pPr>
            <a:r>
              <a:rPr lang="en-US" dirty="0"/>
              <a:t>Coding:</a:t>
            </a:r>
          </a:p>
          <a:p>
            <a:pPr marL="0" indent="0">
              <a:buNone/>
            </a:pPr>
            <a:r>
              <a:rPr lang="en-US" dirty="0"/>
              <a:t>   </a:t>
            </a:r>
            <a:r>
              <a:rPr lang="en-US" sz="2400" dirty="0" err="1"/>
              <a:t>PreMen</a:t>
            </a:r>
            <a:r>
              <a:rPr lang="en-US" sz="2400" dirty="0"/>
              <a:t>= 1 if pre menopausal, 0 if post</a:t>
            </a:r>
          </a:p>
          <a:p>
            <a:pPr marL="0" indent="0">
              <a:buNone/>
            </a:pPr>
            <a:r>
              <a:rPr lang="en-US" sz="2400" dirty="0"/>
              <a:t>   </a:t>
            </a:r>
            <a:r>
              <a:rPr lang="en-US" sz="2400" dirty="0" err="1"/>
              <a:t>PosNode</a:t>
            </a:r>
            <a:r>
              <a:rPr lang="en-US" sz="2400" dirty="0"/>
              <a:t> = 1 if positive nodes, 0 if negative</a:t>
            </a:r>
          </a:p>
          <a:p>
            <a:pPr marL="0" indent="0">
              <a:buNone/>
            </a:pPr>
            <a:r>
              <a:rPr lang="en-US" sz="2400" dirty="0"/>
              <a:t>   Stage = dummy coded with stage 1 as reference</a:t>
            </a:r>
          </a:p>
          <a:p>
            <a:pPr marL="0" indent="0">
              <a:buNone/>
            </a:pPr>
            <a:r>
              <a:rPr lang="en-US" sz="2400" dirty="0"/>
              <a:t>   PTM = positive tumor margin, 1 if </a:t>
            </a:r>
            <a:r>
              <a:rPr lang="en-US" sz="2400" dirty="0" err="1"/>
              <a:t>pos</a:t>
            </a:r>
            <a:r>
              <a:rPr lang="en-US" sz="2400" dirty="0"/>
              <a:t>, 0 if </a:t>
            </a:r>
            <a:r>
              <a:rPr lang="en-US" sz="2400" dirty="0" err="1"/>
              <a:t>neg</a:t>
            </a:r>
            <a:endParaRPr lang="en-US" sz="2400" dirty="0"/>
          </a:p>
          <a:p>
            <a:pPr marL="0" indent="0">
              <a:buNone/>
            </a:pPr>
            <a:r>
              <a:rPr lang="en-US" sz="2400" dirty="0"/>
              <a:t>   </a:t>
            </a:r>
            <a:r>
              <a:rPr lang="en-US" sz="2400" dirty="0" err="1"/>
              <a:t>NeoAdj</a:t>
            </a:r>
            <a:r>
              <a:rPr lang="en-US" sz="2400" dirty="0"/>
              <a:t> = neoadjuvant chemo, 1 if yes, 0 if no</a:t>
            </a:r>
          </a:p>
          <a:p>
            <a:pPr marL="0" indent="0">
              <a:buNone/>
            </a:pPr>
            <a:r>
              <a:rPr lang="en-US" b="1" dirty="0"/>
              <a:t>Raw Risk score </a:t>
            </a:r>
            <a:r>
              <a:rPr lang="en-US" dirty="0"/>
              <a:t>= Raw RS = 0.75 </a:t>
            </a:r>
            <a:r>
              <a:rPr lang="en-US" dirty="0" err="1"/>
              <a:t>PreMen</a:t>
            </a:r>
            <a:r>
              <a:rPr lang="en-US" dirty="0"/>
              <a:t> + 1.29 </a:t>
            </a:r>
            <a:r>
              <a:rPr lang="en-US" dirty="0" err="1"/>
              <a:t>PosNode</a:t>
            </a:r>
            <a:r>
              <a:rPr lang="en-US" dirty="0"/>
              <a:t> + 2.12 stage2 + 0.98 stage3+3.85 stage 4 +1.15 PTM -1.61 </a:t>
            </a:r>
            <a:r>
              <a:rPr lang="en-US" dirty="0" err="1"/>
              <a:t>NeoAdj</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43</a:t>
            </a:fld>
            <a:endParaRPr lang="en-US"/>
          </a:p>
        </p:txBody>
      </p:sp>
    </p:spTree>
    <p:extLst>
      <p:ext uri="{BB962C8B-B14F-4D97-AF65-F5344CB8AC3E}">
        <p14:creationId xmlns:p14="http://schemas.microsoft.com/office/powerpoint/2010/main" val="498998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a:t>Risk calculator (cont.</a:t>
            </a:r>
            <a:r>
              <a:rPr lang="en-US" dirty="0"/>
              <a:t>)</a:t>
            </a:r>
          </a:p>
        </p:txBody>
      </p:sp>
      <p:sp>
        <p:nvSpPr>
          <p:cNvPr id="3" name="Content Placeholder 2"/>
          <p:cNvSpPr>
            <a:spLocks noGrp="1"/>
          </p:cNvSpPr>
          <p:nvPr>
            <p:ph idx="1"/>
          </p:nvPr>
        </p:nvSpPr>
        <p:spPr>
          <a:xfrm>
            <a:off x="457200" y="1066800"/>
            <a:ext cx="8229600" cy="5059363"/>
          </a:xfrm>
        </p:spPr>
        <p:txBody>
          <a:bodyPr/>
          <a:lstStyle/>
          <a:p>
            <a:pPr marL="0" indent="0">
              <a:buNone/>
            </a:pPr>
            <a:r>
              <a:rPr lang="en-US" dirty="0"/>
              <a:t>Centered risk score = Centered RS = Raw RS – </a:t>
            </a:r>
            <a:r>
              <a:rPr lang="el-GR" dirty="0">
                <a:solidFill>
                  <a:srgbClr val="FF0000"/>
                </a:solidFill>
              </a:rPr>
              <a:t>β</a:t>
            </a:r>
            <a:r>
              <a:rPr lang="en-US" baseline="-25000" dirty="0">
                <a:solidFill>
                  <a:srgbClr val="FF0000"/>
                </a:solidFill>
              </a:rPr>
              <a:t>0</a:t>
            </a:r>
          </a:p>
          <a:p>
            <a:pPr marL="0" indent="0">
              <a:buNone/>
            </a:pPr>
            <a:r>
              <a:rPr lang="en-US" dirty="0"/>
              <a:t>where </a:t>
            </a:r>
            <a:r>
              <a:rPr lang="el-GR" dirty="0">
                <a:solidFill>
                  <a:srgbClr val="FF0000"/>
                </a:solidFill>
              </a:rPr>
              <a:t>β</a:t>
            </a:r>
            <a:r>
              <a:rPr lang="en-US" baseline="-25000" dirty="0">
                <a:solidFill>
                  <a:srgbClr val="FF0000"/>
                </a:solidFill>
              </a:rPr>
              <a:t>0</a:t>
            </a:r>
            <a:r>
              <a:rPr lang="en-US" dirty="0"/>
              <a:t> = raw risk score evaluated at the mean of all the predictors.  This makes the centered risk score equal to zero when all predictors are at their mean. </a:t>
            </a:r>
          </a:p>
          <a:p>
            <a:pPr marL="0" indent="0">
              <a:buNone/>
            </a:pPr>
            <a:r>
              <a:rPr lang="en-US" dirty="0"/>
              <a:t>Centered risk score =  0.75 </a:t>
            </a:r>
            <a:r>
              <a:rPr lang="en-US" dirty="0" err="1"/>
              <a:t>PreMen</a:t>
            </a:r>
            <a:r>
              <a:rPr lang="en-US" dirty="0"/>
              <a:t> + 1.29 </a:t>
            </a:r>
            <a:r>
              <a:rPr lang="en-US" dirty="0" err="1"/>
              <a:t>PosNode</a:t>
            </a:r>
            <a:r>
              <a:rPr lang="en-US" dirty="0"/>
              <a:t> + 2.12 stage2 + 0.98 stage3+3.85 stage 4 +1.15 PTM -1.61 </a:t>
            </a:r>
            <a:r>
              <a:rPr lang="en-US" dirty="0" err="1"/>
              <a:t>NeoAdj</a:t>
            </a:r>
            <a:r>
              <a:rPr lang="en-US" dirty="0">
                <a:solidFill>
                  <a:srgbClr val="FF0000"/>
                </a:solidFill>
              </a:rPr>
              <a:t> -2.084 </a:t>
            </a:r>
          </a:p>
          <a:p>
            <a:pPr marL="0" indent="0">
              <a:buNone/>
            </a:pPr>
            <a:endParaRPr lang="en-US"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44</a:t>
            </a:fld>
            <a:endParaRPr lang="en-US"/>
          </a:p>
        </p:txBody>
      </p:sp>
    </p:spTree>
    <p:extLst>
      <p:ext uri="{BB962C8B-B14F-4D97-AF65-F5344CB8AC3E}">
        <p14:creationId xmlns:p14="http://schemas.microsoft.com/office/powerpoint/2010/main" val="3756864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Risk calculator (</a:t>
            </a:r>
            <a:r>
              <a:rPr lang="en-US" u="sng" dirty="0" err="1"/>
              <a:t>cont</a:t>
            </a:r>
            <a:r>
              <a:rPr lang="en-US" u="sng" dirty="0"/>
              <a:t>)</a:t>
            </a:r>
          </a:p>
        </p:txBody>
      </p:sp>
      <p:sp>
        <p:nvSpPr>
          <p:cNvPr id="3" name="Content Placeholder 2"/>
          <p:cNvSpPr>
            <a:spLocks noGrp="1"/>
          </p:cNvSpPr>
          <p:nvPr>
            <p:ph idx="1"/>
          </p:nvPr>
        </p:nvSpPr>
        <p:spPr>
          <a:xfrm>
            <a:off x="457200" y="1219200"/>
            <a:ext cx="8458200" cy="4906963"/>
          </a:xfrm>
        </p:spPr>
        <p:txBody>
          <a:bodyPr>
            <a:normAutofit/>
          </a:bodyPr>
          <a:lstStyle/>
          <a:p>
            <a:pPr marL="0" indent="0">
              <a:buNone/>
            </a:pPr>
            <a:r>
              <a:rPr lang="en-US" dirty="0"/>
              <a:t>              HR = </a:t>
            </a:r>
            <a:r>
              <a:rPr lang="en-US" dirty="0" err="1"/>
              <a:t>exp</a:t>
            </a:r>
            <a:r>
              <a:rPr lang="en-US" dirty="0"/>
              <a:t>(centered RS)</a:t>
            </a:r>
          </a:p>
          <a:p>
            <a:pPr marL="0" indent="0">
              <a:buNone/>
            </a:pPr>
            <a:r>
              <a:rPr lang="en-US" dirty="0"/>
              <a:t>When centered RS=0, HR= 1.  The referent group is the group at the overall mean for all predictors. </a:t>
            </a:r>
          </a:p>
          <a:p>
            <a:pPr marL="0" indent="0">
              <a:buNone/>
            </a:pPr>
            <a:r>
              <a:rPr lang="en-US" dirty="0"/>
              <a:t>        </a:t>
            </a:r>
            <a:r>
              <a:rPr lang="en-US" sz="4800" dirty="0"/>
              <a:t>S(t) =  S(t)</a:t>
            </a:r>
            <a:r>
              <a:rPr lang="en-US" sz="4800" baseline="-25000" dirty="0"/>
              <a:t>0</a:t>
            </a:r>
            <a:r>
              <a:rPr lang="en-US" sz="4800" baseline="30000" dirty="0"/>
              <a:t>HR</a:t>
            </a:r>
            <a:r>
              <a:rPr lang="en-US" sz="4800" dirty="0"/>
              <a:t>  </a:t>
            </a:r>
          </a:p>
          <a:p>
            <a:pPr marL="0" indent="0">
              <a:buNone/>
            </a:pPr>
            <a:endParaRPr lang="en-US" sz="4800" baseline="30000" dirty="0"/>
          </a:p>
          <a:p>
            <a:pPr marL="0" indent="0">
              <a:buNone/>
            </a:pPr>
            <a:r>
              <a:rPr lang="en-US" sz="3000" dirty="0"/>
              <a:t>where S(t)</a:t>
            </a:r>
            <a:r>
              <a:rPr lang="en-US" sz="3000" baseline="-25000" dirty="0"/>
              <a:t>0</a:t>
            </a:r>
            <a:r>
              <a:rPr lang="en-US" sz="3000" dirty="0"/>
              <a:t> is the overall survival curve at time t. When centered RS=0, S(t)=S(t)</a:t>
            </a:r>
            <a:r>
              <a:rPr lang="en-US" sz="3000" baseline="-25000" dirty="0"/>
              <a:t>0</a:t>
            </a:r>
            <a:r>
              <a:rPr lang="en-US" sz="3000" dirty="0"/>
              <a:t>.</a:t>
            </a:r>
            <a:endParaRPr lang="en-US" baseline="-25000"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45</a:t>
            </a:fld>
            <a:endParaRPr lang="en-US"/>
          </a:p>
        </p:txBody>
      </p:sp>
    </p:spTree>
    <p:extLst>
      <p:ext uri="{BB962C8B-B14F-4D97-AF65-F5344CB8AC3E}">
        <p14:creationId xmlns:p14="http://schemas.microsoft.com/office/powerpoint/2010/main" val="699429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92162"/>
          </a:xfrm>
        </p:spPr>
        <p:txBody>
          <a:bodyPr/>
          <a:lstStyle/>
          <a:p>
            <a:r>
              <a:rPr lang="en-US" u="sng" dirty="0"/>
              <a:t>Cox Model performance</a:t>
            </a:r>
          </a:p>
        </p:txBody>
      </p:sp>
      <p:sp>
        <p:nvSpPr>
          <p:cNvPr id="3" name="Content Placeholder 2"/>
          <p:cNvSpPr>
            <a:spLocks noGrp="1"/>
          </p:cNvSpPr>
          <p:nvPr>
            <p:ph idx="1"/>
          </p:nvPr>
        </p:nvSpPr>
        <p:spPr>
          <a:xfrm>
            <a:off x="228600" y="914400"/>
            <a:ext cx="8686800" cy="5334000"/>
          </a:xfrm>
        </p:spPr>
        <p:txBody>
          <a:bodyPr>
            <a:normAutofit fontScale="92500" lnSpcReduction="10000"/>
          </a:bodyPr>
          <a:lstStyle/>
          <a:p>
            <a:pPr marL="0" indent="0">
              <a:buNone/>
            </a:pPr>
            <a:r>
              <a:rPr lang="en-US" dirty="0" err="1"/>
              <a:t>Harrel’s</a:t>
            </a:r>
            <a:r>
              <a:rPr lang="en-US" dirty="0"/>
              <a:t> C statistic – similar to C statistic in ROC analysis or logistic regression is a measure of model accuracy.  Can plot C versus </a:t>
            </a:r>
            <a:r>
              <a:rPr lang="en-US" u="sng" dirty="0"/>
              <a:t>time</a:t>
            </a:r>
            <a:r>
              <a:rPr lang="en-US" dirty="0"/>
              <a:t> since C is not necessarily constant. </a:t>
            </a:r>
            <a:r>
              <a:rPr lang="en-US" dirty="0" err="1"/>
              <a:t>Harrel’s</a:t>
            </a:r>
            <a:r>
              <a:rPr lang="en-US" dirty="0"/>
              <a:t> C is an “average” value over all time.  0.50 &lt; C &lt; 1.0 </a:t>
            </a:r>
          </a:p>
          <a:p>
            <a:pPr marL="0" indent="0">
              <a:buNone/>
            </a:pPr>
            <a:r>
              <a:rPr lang="en-US" dirty="0"/>
              <a:t>  In those failed before t or followed to time t-make all possible pairs  of true failure – true non failure. True failure should have higher risk score (concordant). </a:t>
            </a:r>
          </a:p>
          <a:p>
            <a:pPr marL="0" indent="0">
              <a:buNone/>
            </a:pPr>
            <a:endParaRPr lang="en-US" dirty="0"/>
          </a:p>
          <a:p>
            <a:pPr marL="0" indent="0">
              <a:buNone/>
            </a:pPr>
            <a:endParaRPr lang="en-US" dirty="0"/>
          </a:p>
          <a:p>
            <a:pPr marL="0" indent="0">
              <a:buNone/>
            </a:pPr>
            <a:r>
              <a:rPr lang="en-US" sz="1900" dirty="0"/>
              <a:t>(Also need to verify the proportional hazard assumption- not covered in class)</a:t>
            </a:r>
            <a:r>
              <a:rPr lang="en-US" dirty="0"/>
              <a:t>. </a:t>
            </a:r>
          </a:p>
        </p:txBody>
      </p:sp>
      <p:sp>
        <p:nvSpPr>
          <p:cNvPr id="4" name="Slide Number Placeholder 3"/>
          <p:cNvSpPr>
            <a:spLocks noGrp="1"/>
          </p:cNvSpPr>
          <p:nvPr>
            <p:ph type="sldNum" sz="quarter" idx="12"/>
          </p:nvPr>
        </p:nvSpPr>
        <p:spPr>
          <a:xfrm>
            <a:off x="6553200" y="6172200"/>
            <a:ext cx="2133600" cy="365125"/>
          </a:xfrm>
        </p:spPr>
        <p:txBody>
          <a:bodyPr/>
          <a:lstStyle/>
          <a:p>
            <a:fld id="{C39143DD-354A-4EFA-A092-21C168AE65E5}" type="slidenum">
              <a:rPr lang="en-US" smtClean="0"/>
              <a:pPr/>
              <a:t>46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229431046"/>
              </p:ext>
            </p:extLst>
          </p:nvPr>
        </p:nvGraphicFramePr>
        <p:xfrm>
          <a:off x="1447800" y="4648200"/>
          <a:ext cx="4064000" cy="731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tblGrid>
              <a:tr h="332740">
                <a:tc>
                  <a:txBody>
                    <a:bodyPr/>
                    <a:lstStyle/>
                    <a:p>
                      <a:pPr algn="ctr"/>
                      <a:r>
                        <a:rPr lang="en-US" dirty="0"/>
                        <a:t>True non fail</a:t>
                      </a:r>
                    </a:p>
                  </a:txBody>
                  <a:tcPr/>
                </a:tc>
                <a:tc>
                  <a:txBody>
                    <a:bodyPr/>
                    <a:lstStyle/>
                    <a:p>
                      <a:pPr algn="ctr"/>
                      <a:r>
                        <a:rPr lang="en-US" dirty="0"/>
                        <a:t>True </a:t>
                      </a:r>
                      <a:r>
                        <a:rPr lang="en-US" baseline="0" dirty="0"/>
                        <a:t>failure</a:t>
                      </a:r>
                      <a:endParaRPr lang="en-US" dirty="0"/>
                    </a:p>
                  </a:txBody>
                  <a:tcPr/>
                </a:tc>
                <a:extLst>
                  <a:ext uri="{0D108BD9-81ED-4DB2-BD59-A6C34878D82A}">
                    <a16:rowId xmlns:a16="http://schemas.microsoft.com/office/drawing/2014/main" val="10000"/>
                  </a:ext>
                </a:extLst>
              </a:tr>
              <a:tr h="332740">
                <a:tc>
                  <a:txBody>
                    <a:bodyPr/>
                    <a:lstStyle/>
                    <a:p>
                      <a:pPr algn="ctr"/>
                      <a:r>
                        <a:rPr lang="en-US" dirty="0"/>
                        <a:t>Low</a:t>
                      </a:r>
                      <a:r>
                        <a:rPr lang="en-US" baseline="0" dirty="0"/>
                        <a:t> risk score</a:t>
                      </a:r>
                      <a:endParaRPr lang="en-US" dirty="0"/>
                    </a:p>
                  </a:txBody>
                  <a:tcPr/>
                </a:tc>
                <a:tc>
                  <a:txBody>
                    <a:bodyPr/>
                    <a:lstStyle/>
                    <a:p>
                      <a:pPr algn="ctr"/>
                      <a:r>
                        <a:rPr lang="en-US" dirty="0"/>
                        <a:t>High risk score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3770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a:t>Plot C versus time</a:t>
            </a:r>
            <a:br>
              <a:rPr lang="en-US" dirty="0"/>
            </a:br>
            <a:r>
              <a:rPr lang="en-US" sz="3600" dirty="0"/>
              <a:t>see if accuracy is constant over time</a:t>
            </a:r>
          </a:p>
        </p:txBody>
      </p:sp>
      <p:sp>
        <p:nvSpPr>
          <p:cNvPr id="4" name="Slide Number Placeholder 3"/>
          <p:cNvSpPr>
            <a:spLocks noGrp="1"/>
          </p:cNvSpPr>
          <p:nvPr>
            <p:ph type="sldNum" sz="quarter" idx="12"/>
          </p:nvPr>
        </p:nvSpPr>
        <p:spPr/>
        <p:txBody>
          <a:bodyPr/>
          <a:lstStyle/>
          <a:p>
            <a:fld id="{C39143DD-354A-4EFA-A092-21C168AE65E5}" type="slidenum">
              <a:rPr lang="en-US" smtClean="0"/>
              <a:pPr/>
              <a:t>47</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620000"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426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8686800" cy="838200"/>
          </a:xfrm>
        </p:spPr>
        <p:txBody>
          <a:bodyPr>
            <a:normAutofit fontScale="90000"/>
          </a:bodyPr>
          <a:lstStyle/>
          <a:p>
            <a:r>
              <a:rPr lang="en-US" sz="3200" dirty="0"/>
              <a:t>Model performance-survival curves by score quartiles</a:t>
            </a:r>
            <a:br>
              <a:rPr lang="en-US" sz="3200" dirty="0"/>
            </a:br>
            <a:r>
              <a:rPr lang="en-US" sz="3200" dirty="0"/>
              <a:t>(Chung model, C=0.84)</a:t>
            </a:r>
          </a:p>
        </p:txBody>
      </p:sp>
      <p:sp>
        <p:nvSpPr>
          <p:cNvPr id="4" name="Slide Number Placeholder 3"/>
          <p:cNvSpPr>
            <a:spLocks noGrp="1"/>
          </p:cNvSpPr>
          <p:nvPr>
            <p:ph type="sldNum" sz="quarter" idx="12"/>
          </p:nvPr>
        </p:nvSpPr>
        <p:spPr/>
        <p:txBody>
          <a:bodyPr/>
          <a:lstStyle/>
          <a:p>
            <a:fld id="{C39143DD-354A-4EFA-A092-21C168AE65E5}" type="slidenum">
              <a:rPr lang="en-US" smtClean="0"/>
              <a:pPr/>
              <a:t>48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63812"/>
            <a:ext cx="6477000" cy="4568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962400"/>
            <a:ext cx="828675" cy="647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4098" y="5809564"/>
            <a:ext cx="2438400" cy="646331"/>
          </a:xfrm>
          <a:prstGeom prst="rect">
            <a:avLst/>
          </a:prstGeom>
          <a:noFill/>
        </p:spPr>
        <p:txBody>
          <a:bodyPr wrap="square" rtlCol="0">
            <a:spAutoFit/>
          </a:bodyPr>
          <a:lstStyle/>
          <a:p>
            <a:r>
              <a:rPr lang="en-US" dirty="0">
                <a:solidFill>
                  <a:srgbClr val="FF0000"/>
                </a:solidFill>
              </a:rPr>
              <a:t>Red= lowest score</a:t>
            </a:r>
          </a:p>
          <a:p>
            <a:r>
              <a:rPr lang="en-US" b="1" dirty="0">
                <a:solidFill>
                  <a:srgbClr val="FF9900"/>
                </a:solidFill>
              </a:rPr>
              <a:t>Orange=highest score</a:t>
            </a:r>
          </a:p>
        </p:txBody>
      </p:sp>
      <p:sp>
        <p:nvSpPr>
          <p:cNvPr id="6" name="TextBox 5"/>
          <p:cNvSpPr txBox="1"/>
          <p:nvPr/>
        </p:nvSpPr>
        <p:spPr>
          <a:xfrm>
            <a:off x="3733800" y="5823773"/>
            <a:ext cx="4495800" cy="646331"/>
          </a:xfrm>
          <a:prstGeom prst="rect">
            <a:avLst/>
          </a:prstGeom>
          <a:noFill/>
        </p:spPr>
        <p:txBody>
          <a:bodyPr wrap="square" rtlCol="0">
            <a:spAutoFit/>
          </a:bodyPr>
          <a:lstStyle/>
          <a:p>
            <a:pPr algn="ctr"/>
            <a:r>
              <a:rPr lang="en-US" dirty="0"/>
              <a:t>Survival curves across different score quartiles should be very different</a:t>
            </a:r>
          </a:p>
        </p:txBody>
      </p:sp>
    </p:spTree>
    <p:extLst>
      <p:ext uri="{BB962C8B-B14F-4D97-AF65-F5344CB8AC3E}">
        <p14:creationId xmlns:p14="http://schemas.microsoft.com/office/powerpoint/2010/main" val="2251528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685800"/>
          </a:xfrm>
        </p:spPr>
        <p:txBody>
          <a:bodyPr>
            <a:normAutofit/>
          </a:bodyPr>
          <a:lstStyle/>
          <a:p>
            <a:r>
              <a:rPr lang="en-US" sz="3200" dirty="0"/>
              <a:t>model vs empirical survival curves by quantiles </a:t>
            </a:r>
          </a:p>
        </p:txBody>
      </p:sp>
      <p:sp>
        <p:nvSpPr>
          <p:cNvPr id="4" name="Slide Number Placeholder 3"/>
          <p:cNvSpPr>
            <a:spLocks noGrp="1"/>
          </p:cNvSpPr>
          <p:nvPr>
            <p:ph type="sldNum" sz="quarter" idx="12"/>
          </p:nvPr>
        </p:nvSpPr>
        <p:spPr/>
        <p:txBody>
          <a:bodyPr/>
          <a:lstStyle/>
          <a:p>
            <a:fld id="{C39143DD-354A-4EFA-A092-21C168AE65E5}" type="slidenum">
              <a:rPr lang="en-US" smtClean="0"/>
              <a:pPr/>
              <a:t>49</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315199"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62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u="sng" dirty="0"/>
              <a:t>Censoring</a:t>
            </a:r>
          </a:p>
        </p:txBody>
      </p:sp>
      <p:sp>
        <p:nvSpPr>
          <p:cNvPr id="3" name="Content Placeholder 2"/>
          <p:cNvSpPr>
            <a:spLocks noGrp="1"/>
          </p:cNvSpPr>
          <p:nvPr>
            <p:ph idx="1"/>
          </p:nvPr>
        </p:nvSpPr>
        <p:spPr>
          <a:xfrm>
            <a:off x="457200" y="1143000"/>
            <a:ext cx="8229600" cy="5105400"/>
          </a:xfrm>
        </p:spPr>
        <p:txBody>
          <a:bodyPr/>
          <a:lstStyle/>
          <a:p>
            <a:pPr marL="0" indent="0">
              <a:buNone/>
            </a:pPr>
            <a:r>
              <a:rPr lang="en-US" dirty="0"/>
              <a:t>We do not always observe the time to the event.  For example, if the endpoint is death, we observe some with “t” years of follow up who are (fortunately) still alive.   Such an observation is called “censored” (right censored). Censoring is not a “bad” thing.   If a subject is still alive at time “t”, their time to death is not completely unknown, it is greater than t.  More follow up of course allows for better estimates (higher power, smaller SEs). </a:t>
            </a:r>
          </a:p>
          <a:p>
            <a:pPr marL="0" indent="0">
              <a:buNone/>
            </a:pPr>
            <a:endParaRPr lang="en-US"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5</a:t>
            </a:fld>
            <a:endParaRPr lang="en-US"/>
          </a:p>
        </p:txBody>
      </p:sp>
    </p:spTree>
    <p:extLst>
      <p:ext uri="{BB962C8B-B14F-4D97-AF65-F5344CB8AC3E}">
        <p14:creationId xmlns:p14="http://schemas.microsoft.com/office/powerpoint/2010/main" val="360037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5715000" cy="792162"/>
          </a:xfrm>
        </p:spPr>
        <p:txBody>
          <a:bodyPr>
            <a:normAutofit/>
          </a:bodyPr>
          <a:lstStyle/>
          <a:p>
            <a:r>
              <a:rPr lang="en-US" u="sng" dirty="0"/>
              <a:t>Censoring</a:t>
            </a:r>
          </a:p>
        </p:txBody>
      </p:sp>
      <p:sp>
        <p:nvSpPr>
          <p:cNvPr id="4" name="Slide Number Placeholder 3"/>
          <p:cNvSpPr>
            <a:spLocks noGrp="1"/>
          </p:cNvSpPr>
          <p:nvPr>
            <p:ph type="sldNum" sz="quarter" idx="12"/>
          </p:nvPr>
        </p:nvSpPr>
        <p:spPr/>
        <p:txBody>
          <a:bodyPr/>
          <a:lstStyle/>
          <a:p>
            <a:fld id="{C39143DD-354A-4EFA-A092-21C168AE65E5}" type="slidenum">
              <a:rPr lang="en-US" smtClean="0"/>
              <a:pPr/>
              <a:t>6</a:t>
            </a:fld>
            <a:endParaRPr lang="en-US"/>
          </a:p>
        </p:txBody>
      </p:sp>
      <p:sp>
        <p:nvSpPr>
          <p:cNvPr id="5" name="AutoShape 2" descr="censoring"/>
          <p:cNvSpPr>
            <a:spLocks noChangeAspect="1" noChangeArrowheads="1"/>
          </p:cNvSpPr>
          <p:nvPr/>
        </p:nvSpPr>
        <p:spPr bwMode="auto">
          <a:xfrm>
            <a:off x="1143000" y="2438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data:image/png;base64,iVBORw0KGgoAAAANSUhEUgAAAxwAAAI1CAIAAADTsWsVAAAAAXNSR0IArs4c6QAAAARnQU1BAACxjwv8YQUAAAAJcEhZcwAADsMAAA7DAcdvqGQAAFbZSURBVHhe7Z3Bi+XIla/rD/Fq6L+il2/XxgzePnjr4kHBLMwb/xP1Bnppxjt3b4pZ2VX0xpiBqkXNYlaVq6GxISkYvGlIPw8YM4Z8917pSiEpJMVPR4oTkr4iF9WZ50SEvqOI+joUqfvimT8QgAAEIAABCEAAAmYCL8wt0AAEIAABCEAAAhCAwDNSxU0AAQhAAAIQgAAEViCAVK0AkSYgAAEIQAACEIAAUsU9AAEIQAACEIAABFYggFStAJEmIAABCEAAAhCAAFLFPQABCEAAAhCAAARWIIBUrQCRJiAAAQhAAAIQgABSxT0AAQhAAAIQgAAEViCAVK0AkSYgAAEIQAACEIAAUsU9AAEIQAACEIAABFYggFStAJEmIAABCOyJwNN/ffmrP3756b+Xj/nWwovbl6mdZSOwj39Zv2RBYI4AUjVHiJ9vRIBFeSOwNAuBWQJWKfnLy4tO/ea/vp/tqB9wS3z/Fzmvl2Adv7V/8iEwRgCpOs+9sdJy9rxKOyzK57nxuNLyCBilZHn6KqvH8/PyAZRXC0Z0LAJI1bHqOXU1Ky1nq0jV8jVxpatYPoDz3DBc6XEJGO//5enM3+PeVFzZjQBSdZ4bYaXlDKk6zy3DlRZE4DZ/718vH9uRff/phxe/+uHrp+fv3jcBT99Fn7tV6ZenbwlWFLR2yWoa/O+vf9MO4zaeYV/XvoeD6TbYHsZqxt8O+fHp0nJ4jc/VshMb/63Z6+WHf6LfLKiYDOW4BJCqA9Y2fTm7Xvxt/bp/ddam22J3WTHvy9lv/uvrdtWeP6PKonzAe4tLciFQHUC8H0W6TczWOar/DA6MV94Tuk7naXszMccPmPeezlcNBovDnJPdurgP4BLcnr6K/K9dglRNjv+2gnWvZfHpApfq0umhCCBVhyrn/X8QU5ez69rXHhqt5Kldi6vF7svfxBasmaOmLMpHu6+4HkcC13naORV+s5z7dyqp6lhFd6dnuG1TedWYVMW2eboyNCNVE5viS6RqbvwDiYxolmP16PpcBJCqg9VbW876F99di+v/A+770/xjRBblg91VXI4rgciMC7eCehtX16F2pKdjYPWFTFlRLL5+nBf839rUmxQGO1stvgVSNT/+HoHOPplr5ej8hASQqoMVXVvOolLV/P9rZFv+mjArVSzKB7upuBxXAsHLR4In9e2m8pxUxSbslFTFJ3jn/5TmHv9VVncbbe+00wKpShh/5/Ho7ALlWk06PzoBpOpwFVaWs22kikX5cDcVF+RIoHugajiQJKnqvVNqa6m6jbI57NU/Y9Dd/J47UxU7INUff/AEMHLI3bF4dH06AkjVMUueuJx1Fr7B+5GX7lStIVUsyse8MbmqBQRmtl7mpGr+8Vl3TPFT3v2z58kvUu8eBliwU5U0/gYCz/4W3GGkrEgAqVoRZnFNzS1ng2eF3QOeJqkavG2ZRbm4+4MB7YPA8Lf5OuOek6rq7Qadx3AbH1QfDq/pPSaI/b2l+q0NzSsV0sZftfy0zhvb93FjMMoSCSBVJVZlrTF1rWi4nA2+s45URRbx/kms2TMZAYK5q6jfChG81YZFea07iHbKIFA9AQz+R+U6KUbesHAdcW9+dR8g3n6X8Iepz/7rdzewuun5e/1p80vE0V8E7r3aKv7GhHZGp42/eVVE9wVXZVSQUZyGAFJ1rFJry1l3rbwfxpo7qD7z/83Nmh78G8CifKzbjKtxIFC98SR4AeZ9DLM7Ve2UbF9ndW1t8oOQuy/57P0K8Nz/FLXHD7oueBtyeyF9bWqGd2u/40bBaf3bsGPjr1+5F38ZqUPF6PKUBJCqo5VdXM7Clbp+z+ecVI0si32QLMpHu7W4HggUTWDuRH/Rg2dwRyGAVB2lklyHnQCLsp0hLUDAiUBkx85pJHR7ZgJIlbX6L+5/rA2R702ARdm7AvQPgcUEEo4lLG6bRAgkE0CqklHFAhujqv5iaotkZwIsys4FoHsILCdQHaia+fis5c2TCYFEAnhAIqhIWM+o8KrlKEvIZFEuoQqMAQIQgMCeCSBVy6sXlSr2q5YDJRMCEIAABCCwZwJI1cLqjRkV+1ULgZIGAQhAAAIQ2DkBpGpJAaeNis2qJUzJgQAEIAABCOycAFIlF3DWqNiskpmSAAEIQAACENg/AaRKq2GiUeFVGlaiIQABCEAAAvsngFQJNZSMCq8SyBIKAQhAAAIQ2D8BpEqo4VCqLsnhyz95yYJAk1AIQAACEIDAsQggVan1jBpVT6rC/wzjU/sgDgIQgAAEIACB3RJAqpJKN2ZUQ6nCq5KAEgQBCEAAAhA4HAGkar6k0w/1op/9x3PAeaxEQAACEIAABI5FAKmaqeesHo19oPLE5taxbiGuBgIQgAAEIACBKwGkauo+mDWq6OO/pkW8ikkGAQhAAAIQOA8BpEqTqmH02E5V6FscWj/PjOJKIQABCEDgtASQqtHSJ+4zTUgVXnXaecWFQwACEIDACQkgVfGiJxrV9OO/qun0pk54/3HJEIAABCAAgcMQQKoipUw5StWkTe9URb3qMHcPFwIBCEAAAhCAQKsEsBgSkPaWUqQqZUOLQkAAAhCAAAQgsGsC7FTN71RNFzhRqnZ9lzB4CEAAAhCAAARmCSBVcUTpqpQeOVsMAiAAAQhAAAIQ2C8BpMpaO6TKSpB8CEAAAhCAwCEIIFXWMiJVVoLkQwACEIAABA5BAKmylhGpshIkHwIQgAAEIHAIAkiVtYxIlZUg+RCAAAQgAIFDEECqrGVEqqwEyYcABA5K4MWv/lh9HfT6uCwI9AkgVdZ7AqmyEiQfAhA4KAGk6qCF5bJGCSBV1psDqbISJB8CEDgoAaTqoIXlspCqze4BpGoztDQMAQjsmwBSte/6MXqdADtVOrNuBlJlJUg+BCBwUAJI1UELy2WxU7XZPYBUbYaWhiEAgX0TQKr2XT9GrxNgp0pnxk6VlRn5EIDAKQggVacoMxcZEECqrLcDO1VWguRDAAJrE3h68+6br759++Zp7Ya19pAqjRfR+yeAVFlriFRZCZIPAQisTQCpWpso7UEgiQBSlYRpIgipshIkHwIQGCXw9OnVt9+8eni87Tzdvt59+txGP76uvll9fXi8/uSW0n7z2/cf3fiyU+WGno6dCCBVVvBIlZUg+RCAwLRUBYZ0taVXD7enen15unsVUsX9BAE3AkiVFT1SZSVIPgQgMCdV9emozw9vmx2p8O/X9Mf3N/eq9qV4/Mc9BQEXAkiVFTtSZSWo5PM0QaFF7AEIVNtOzSO/ypxuj/k+frhuTb2+PfG7/akeBSJVB6g6l7BfAkiVtXZIlZWgko9UKbSIPQCBOamqz1GxU3WAWnMJRyCAVFmriFRZCSr5SJVCi9gDEBiXquiZqvq4Vf34rzquzkH1A9wHXMJeCCBV1kohVVaCSj5SpdAi9gAEJqTqcnXdM+nBo8DmiFXvtwUzE2HCZgZOd+4EkCprCZAqK0ElnzVaoUVsDgI//OiL6kvtbHGi2pFjPBPWET5duxBAqqzYkSorQSWfNVqhRezmBBoxUr1qceLml7RqB0zYVXHS2A4IIFXWIiFVVoJKPmu0QovYzQn03Ch9vwqp2rw2dAABDwJIlZU6UmUlqOQjVQotYjcnsEyqlmVtfjEbdMCE3QAqTRZNAKmylgepshJU8lmjFVrE5iCwwJBOsk11oc+EzXEL0kdJBJAqazWQKitBJZ81WqFFbCYCkldJwZkuYLNumLCboaXhQgkgVdbCIFVWgko+a7RCi9hMBNI9KT0y09A37oYJuzFgmi+OAFJlLQlSZSWo5LNGK7SIzUcg0ZYSw/KNe+OemLAbA6b54gggVdaSIFVWgko+a7RCi9isBGaFaTYg63A36Sz4aMJb+0zYTTDTaMEEkCprcZAqK0ElnzVaoUVsVgJDZ+q9YeEE59ORqqy3HJ0VSACpshYFqbISVPKRKoUWsbkJTOxFnWCb6kIbqcp9y9FfaQSQKmtFkCorQSUfqVJoEetAYEyeTrBNhVQ53G90WRoBpMpaEaTKSlDJR6oUWsT6EIg+BzRIVfCpye1HJld7QtXXu0+fqyu9Rb56eHzzbvCj58fXw/jwm5effnisgdXtfKpS6k6jPTYidY18++bhNqqmHc5U+dyB9OpIAKmywkeqrASVfKRKoUWsD4FZqVKGFRjVTaHef+x4zF2eKo/pB19/+urh6fKTjx/ukY2ExYJrH+r+6CpVoVFVcjbeI1KlFJjYgxFAqqwFRaqsBJV8pEqhRawbgWmvEoZVy1C993PZbbpKVfXN+65VtQV1k61aht6+uXrU8+eHt439VCmVYFV/wp9e/7vWprCd299vf8Z6jDfCTpVQYUIPRgCpshYUqbISVPKRKoUWsZ4ExrxKG1PXZqrcp/bpXvNEL5Sq5mlg59h48PjvJj2Dlgdy1rQz3mO/EQ6qa+Ul+ngEkCprTZEqK0ElH6lSaBHrSWD2DQtJg+vuMF10arhTFbRT7VTFpSoUsutWVncPLLZT1UrV0MDqTtmpSqoiQScigFRZi41UWQkq+UiVQotYZwJrvEahf5gp4UxVRKp6m1u354PjB7DqHwVSxZkq51uJ7ndDAKmylgqpshJU8hva/AUCBRLo3cvrbFaFQhP/7b/esfHYTlV4UL1tZHggvd7P6u54Vd/s6V1zcKr9/ts3j7dEzlQpixqxxyKAVFnriVRZCSr5Bf47ypAgEF0EJs6qK7f8vmPZWt53/Ri9TgCp0pl1M5AqK0Eln3+/IVAygeZeXu23/5TZUWAsUlVgURjSpgSQKitepMpKUMlnjVZoEetGYNVXVbldhb1jJqydIS3siwBSZa0XUmUlqOSzRiu0iPUhED2fvsahdZ/LsfTKhLXQI3ePBJAqa9WQKitBJZ81WqFFrA+B6CfSrHRo3eeKFvfKhF2MjsSdEkCqrIVDqqwElXzWaIUWsQ4EJnakTrhZxYR1uAXp0pUAUmXFj1RZCSr5rNEKLWIdCEx/cPLZvIoJ63AL0qUrAaTKih+pshJU8lmjFVrE5iaQ4kwpMbnHvVl/TNjN0NJwoQSQKmthkCorQSWfNVqhRWxWAom2lBiWdeibdcaE3QwtDRdKAKmyFgapshJU8lmjFVrEZiWQbkvpkVkvYIPOmLAbQKXJogkgVdbyIFVWgko+a7RCi9h8BFRPUuPzXcmqPTFhV8VJYzsggFRZi4RUWQkq+azRCi1i8xGYPp8+HAdSla829ASBjASQKitspMpKUMlHqhRaxOYjoErVZWQLUvJdz0o9MWFXAkkzuyGAVFlLhVRZCSr5rNEKLWKzEmgkKb3XBSnpjZcQyYQtoQqMIScBpMpKG6myElTyWaMVWsRCwJkAE9a5AHSfnQBSZUWOVFkJKvms0QotYiHgTIAJ61wAus9OAKmyIkeqrASVfNZohRaxEHAmwIR1LgDdZyeAVFmRI1VWgko+a7RCi1gIOBNgwjoXgO6zE0CqrMiRKitBJZ81WqFFLAScCTBhnQtA99kJIFVW5EiVlaCSzxqt0CIWAs4EmLDOBaD77ASQKitypMpKUMlnjVZoEQsBZwJMWOcC0H12AkiVFTlSZSWo5LNGK7SIhYAzASascwHoPjsBpMqKHKmyElTyWaMVWsRCwJkAE9a5AHSfnQBSZUWOVFkJKvms0QotYiHgTIAJ61wAus9OAKmyIkeqrASVfNZohRaxEHAmwIR1LgDdZyeAVFmRI1VWgko+a7RCi1gIOBNgwjoXgO6zE0CqrMiRKitBJZ81WqFFLAScCTBhnQtA99kJIFVW5EiVlaCSzxqt0CIWAs4EmLDOBaD77ASQKitypMpKUMlnjVZoEQsBZwJMWOcC0H12AkiVFTlSZSWo5LNGK7SIhYAzASascwHoPjsBpMqKHKmyElTyWaMVWsRCwJkAE9a5AHSfnQBSZUWOVFkJKvms0QotYiHgTIAJ61wAus9OAKmyIkeqrASVfNZohRaxEHAmwIR1LgDdZyeAVFmRI1VWgko+a7RCi1gIOBNgwjoXgO6zE0CqrMiRKitBJZ81WqFFLAScCTBhnQtA99kJIFVW5EiVlaCSzxqt0CIWAs4EmLDOBaD77ASQKitypMpKUMlnjVZoEQsBZwJMWOcC0H12AkiVFTlSZSWo5LNGK7SIhYAzASascwHoPjsBpMqKHKmyElTyWaMVWsRCwJkAE9a5AHSfnQBSZUWOVFkJKvms0QotYiHgTIAJ61wAus9OAKmyIkeqrASVfNZohRaxEHAmwIR1LgDdZyeAVFmRI1VWgko+a7RCi1gIOBNgwjoXgO6zE0CqrMiRKitBJZ81WqFFLAScCTBhnQtA99kJIFVW5EiVlaCSzxqt0CIWAs4EmLDOBaD77ASQKitypMpKUMlnjVZoEQsBZwJMWOcC0H12AkiVFTlSZSWo5LNGK7SIhYAzAa8J+8OPvqi+nK+f7s9HAKmy1hypshJU8r3WaGWMxEIAAjUBlwnbGNU+verp06tvv/nq3afP3EW7JIBUWcuGVFkJKvkua7QyQGIhAIGWgMuE7UnVsv2qbfa6Ht9/dRGmD49T9whSte8ZhFRZ64dUWQkq+S5rtDJAYiEAgd1L1WZ7XVapenrz7puvvn375ombrFgCSJW1NEiVlaCSj1QptIiFgDMBrwlr3KzaTKpSyjG1U4VUpRD0jUGqrPyRKitBJd9rjVbGSCwEIFAT8JqwQ6lKfwhoFLKg9jc9evXw6fXlkd+337y+PPTr7lR9/HD9fvtVnaO6S9Wb5qfh99v49x+5zUokgFRZq4JUWQkq+V5rtDJGYiEAAWepunS/2I3W26aq9Oj+1ZOqzw9vO0bVHE7vZlUxrx6eatlCqkqfXEiVtUJIlZWgko9UKbSIhYAzAd8Ju8CrFqSMI671KNhSCnaqbttU9Y9uf7+flKqz6v+s3as+287jP+cbOqF7pCoB0mQIUmUlqOT7rtHKSImFAASefSfsgoeA621TBQ/y2pcjBFI12Km6u1fvTFXniSFSVf6kQqqsNUKqrASVfN81WhkpsRCAgLNUqQ8BV92m0qQq+IU+pGrfEwepstYPqbISVPKRKoUWsRBwJlDChE1XpVW3qWak6rbnFH3D57xUVee0OKjufHOPdI9UWeuCVFkJKvklrNHKeImFwKkJlDBhEx8CprtXckWHL0cIn+X1D6SnPP67//4gr1xPLkL2QKTKihypshJU8ktYo5XxEguBUxMoZMKmCNPa21QzdX+8vmeh2aniLerHmSZIlbWWSJWVoJJfyBqtDJlYCJyXQDkTdtqrUqxr1SrG3psw8/E1q/ZPY5sRQKqsaJEqK0Elv5w1Whk1sRA4KYFyJuz0Q8DM21S3u6F6FNh8TX8g4Envnz1eNlJlrRpSZSWo5JezRiujJhYCJyVQ1IQd247Kvk110pvhJJeNVFkLjVRZCSr5Ra3RysCJhcAZCZQ2YaP+5LFNdcab4STXjFRZC41UWQkq+aWt0crYiYXA6QiUNmGjDwGRqtPdl1teMFJlpYtUWQkq+aWt0crYiYXA6QgUOGGnvep0FeKC1yaAVFmJIlVWgkp+gWu0MnxiIXAuAmVO2AmvOld5uNoNCCBVVqhIlZWgkn9do/kDAQhAwEBgTKqUpeh4sZ0PGTze5WW7IqTKihqpshJU8pEqwz8lpEIAAlcClyUn8TXryuK091ikap0KIlVWjkiVlaCSj1TxryIEIGAkUC05vEmhu/QiVco/ReOxSJWVI1JlJajkl3lEQ7kCYiFwIgLFTlieAA7uQqRqnYmJVFk5IlVWgkp+sWu0chHEQuAsBIqdsLmkKvg4mteP96qH71Lvfvzfq4fHN+/ur1lvfvR8+6DA6iv6zcv3mxey33p89fCpSqk7jfZ4GU77/bdvHm5veOfF7ta5iVSZCd6tytoQ+QkEil2jE8ZOCAROR6DMCZvrrQr9D/h7/7HjMXdPqjwm9mmArx6eLj/5+CH4NJtKqiY+OrD7o6tU9T4PpzEnPn9wk/mIVFmxslNlJajkl7lGK1dALARORKDMCTv7CtB1KlTLUL33c9ltukpV9c37rlW1BXWTrVpx3r65etTz54e3zb5RlVIJVvUn/On1v2ttCtu5/f32Z6zHeCPsVFmLj1SZCbJTZUUo5Je5RgsXQCgEzkSgwAk7a1SXgHVK1LWZqs2n9ule+2nKgQw1T/c6J5yCx3836Rm0PJCz9inhaI/9RjhTtU7ZkSorR3aqrASV/ALXaGX4xELgXAQKnLDRD6XZ5DcBuztMF7kZ7lQFd0O1UxWXqlDIrltZ3T2w2E5VK1VDA6s7Zadqm7mIVFm5IlVWgkp+gWu0MnxiIXAuAqVN2DF52ua1Vf3DTAlnqiJS1dtquj0fHD+AVf8okCrOVOWdc0iVlTdSZSWo5Je2RitjJxYCpyNQ2oSd+OzkTTarQqGJ//Zf79h4bKcqPKjeNjI8kF7vZ3V3vKpv9vSuOTgV/vbf4y2RM1XWSYpUmQlypsqKUMgvbY0Whk4oBM5HoKgJO6tNswHnKyBXLBNAqmRkvQR2qqwElfyi1mhl4MRC4IwEipqwE9tUVW22eQh4xrqf+ZqRKmv1kSorQSW/qDVaGTixEDgjgXImbOIuVGLYGWvJNacRQKrSOI1HIVVWgkp+OWu0MmpiIXBSAuVM2NltqqZCeNVJb9aVLhupsoJEqqwElfxy1mhl1MRC4KQECpmwkifxEPCkN+tKl41UWUEiVVaCSn4ha7QyZGIhcF4ChUzY9G2qqlSShJ23ulx5jABSZb0vkCorQSW/kDVaGTKxEDgvgRIm7DJDWpZ13kpz5XcCSJX1XkCqrASV/BLWaGW8xELg1ARKmLDqNtXYZtVqH19z6jvi+BePVFlrjFRZCSr5JazRyniJhcCpCbhPWMuGkyX31FU/98UjVdb6I1VWgkq++xqtDJZYCJydgPuEXbZN1ZQNrzr7HaxfP1KlM+tmIFVWgkq++xqtDJZYCJydgO+EtSuRvYWz3wHnu36kylpzpMpKUMn3XaOVkRILAQg8+05Y4zZVVb9VGuFWOA8BpMpaa6TKSlDJ912jlZESCwEIHEGqQq+iohCYJYBUzSKaCUCqrASVfKRKoUUsBJwJuE/YZp/JGQTdn4YAUmUtNVJlJajku6/RymCJhcDZCTBhz34HnO/6kSprzZEqK0ElnzVaoUUsBJwJMGGdC0D32QkgVVbkSJWVoJLPGq3QIhYCzgSYsM4FoPvsBJAqK3KkykpQyWeNVmgRCwFnAkxY5wLQfXYCSJUVOVJlJajks0YrtIiFgDMBJqxzAeg+OwGkyoocqbISVPJZoxVaxELAmQAT1rkAdJ+dAFJlRY5UWQkq+azRCi1iIeBMgAnrXAC6z04AqbIiR6qsBJV81miFFrEQcCbAhHUuAN1nJ4BUWZEjVVaCSj5rtEKLWAg4E2DCOheA7rMTQKqsyJEqK0ElnzVaoUUsBJwJMGGdC0D32QkgVVbkSJWVoJLPGq3QIhYCzgSYsM4FoPvsBJAqK3KkykpQyWeNVmgRCwFnAkxY5wLQfXYCSJUVOVJlJajks0YrtIiFgDMBJqxzAeg+OwGkyoocqbISVPJZoxVaxELAmQAT1rkAdJ+dAFJlRY5UWQkq+azRCi1iIeBMgAnrXAC6z04AqbIiR6qsBJV81miFFrEQcCbAhHUuAN1nJ4BUWZEjVVaCSj5rtEKLWAg4E2DCOheA7rMTQKqsyJEqK0ElnzVaoUUsBJwJMGGdC0D32QkgVVbkSJWVoJLPGq3QIhYCzgSYsM4FULr/u1//5PKlZBAbIYBUWW8LpMpKUMlnjVZoEQsBZwJMWOcCJHdfGRVelQxsNBCpsjJEqqwElXzWaIUWsRBwJsCEdS5AWvehUeFVacyQKiOn8XSkajO0sZ3VX/2xWqZzdkpfEIDAMgJI1TJumbOGUsVzwMUlYKdqMbo6EamyElTyWaMVWsRCwJkAE9a5AGndR6UKr0qD149CqpZxa7OQKitBJZ81WqFFLAScCTBhnQuQ1v2YVOFVafw6UUjVAmhdgnersjZEfgIB1ugESIRAoBQCTNhSKjE5jpKk6unTq2+/+erdp8+7IBcZJFJlrRw7VVaCSj5rtEKLWAg4E2DCOhcgrfsJqVp1s+rx/VcXYfrwODUqpCqtZgeOQqpyFpc1Oidt+oKAkQAT1ggwT/q0VK3nVVapenrz7puvvn375ikPlmW9sFO1jFubhVRZCSr5rNEKLWIh4EyACetbgFlbSg/IdSFTO1VIVa4quPaDVOXEzxqdkzZ9QcBIgAlrBGhJTxemxEhxMDc9evXw6fXlkd+337y+PPTr7lR9/HD9fvtVnaO6S9Wb5qfh99v49x/F4eQKZ6fKShqpshJU8lmjFVrEQsCZABPWqwCJnqSGKZdT6dH9qydVnx/edoyqOZzezapiXj081bKFVCkV2GksUpWzcKzROWnTFwSMBJiwRoCL01VbSoxXxlPrUbClFOxU3bap6h/d/n4/KVVn1f9Zu1d9tp3Hfwr/3cYiVTlLxxqdkzZ9QcBIgAlrBLg4PVGSFoQlD2l4OiqQqsFO1d29elmdJ4ZIVTL8PQciVTmrxxqdkzZ9QcBIgAlrBLg4fYEtpaekjUqQquAX+pCqNLoHjkKqchaXNTonbfqCgJEAE9YIcHF6uiEti0wY2JRU3facom/4nJeq6pwWB9UTSrDPEKQqZ91Yo3PSpi8IGAkwYY0AF6cvUyUpa25skztVowfPp6Tq/vuDRb9ynd/+m7sx5n6OVM0RWvPnrNFr0qQtCGxMgAm7MeDR5iU9WhZsubTH63sWmp2q3b9FPUSBVFlujGsuUmUlqOSzRiu0iIWAMwEmrFcBlnmSmrX06mLvTZj5+JqlXWXPQ6qsyJEqK0ElnzVaoUUsBJwJMGG9CqDq0eL4pRdY/Vpf8zX9gYBLO/HIQ6qs1JEqK0ElnzVaoUUsBJwJMGG9CrBYkhYkel1jmf0iVda6IFVWgkp+Q5u/QAACEIDAGIEFbrQ4RVnCjx+LVFlrjFRZCSr5rKEQgAAEIDBLYLEhLUhUlvDjxyJV1hojVVaCSv7sUkIABCAAAQgscKNlKcr6fYpYpMpaZqTKSlDJ54iGQotYCDgTYMJ6FWCZIalZXldXcr9IlbU6SJWVoJLPGq3QIhYCzgSYsF4FUPVoQbzXpW3Tb+dDBi1dIFUWetdcpMpKUMlnjVZoEQsBZwJMWK8CLJAkNcXr0rbpF6nahuuCVpGqBdAWp7BGL0ZHIgTyE2DC5mde9agakhrvdV2b9YtUbYZWbRipUolZ4lmjLfTIhUBmAkzYzMCb7lRJkuK9LmrLfpGqLelKbSNVEi5jMGu0ESDpEMhJgAmbk3bYlyRJUrByRcHH0bx+vCeG71Lvfvzfq4fHN+/ur1lvfvR8+6DA6iv6zcv3mxey33p89fCpSqk7jfZ4GU77/bdvHm5veF/hxe6cqVLukFgsUmUlqOSzRiu0iIWAMwEmrFcBJE9KD1Yup/8Bf+8/djzm7kmVx8Q+DfDVw9PlJx8/BJ9mU0nVxEcHdn90lare5+E05rTV5w8iVcpNglRZaVnzWaOtBMmHQEYCTNiMsDtdpXuSFClcTi1D9d7PZbfpKlXVN++7VtUW1E22asV5++bqUc+fH942+0ZVSiVY1Z/wp9f/rrUpbOf299ufsR7jjbBTJVR4q1B2qrYiG1XYX/2xWqZzdkpfEIDAMgJI1TJuq2RJtpQSrI2qazNV7lP7dK/9NOVAhpqne50TTsHjv5v0DFoeyFn7lHC0x34jnKnSyrthNFK1IdxB06zROWnTFwSMBJiwRoB50tc3qkZ97jtMF7kZ7lQFV1ftVMWlKhSy61ZWdw8stlPVStXQwOpO2anKc28t6AWpWgBtcQpr9GJ0JEIgPwEmbH7mC3qclaoFbQ4PMyWcqYpIVW+r6fZ8cPwAVv2jQKo4U7WoeJ5JSFVO+qzROWnTFwSMBJiwRoB50qelyjCG4JB4/Lf/esfGYztV4UH1tpHhgfR6P6u741V9s3dWvTk4Ff723+MtkTNVhmqvlYpUrUUypR3W6BRKxECgEAJM2EIKMT2MzaRqF1e/8iD57T8rUKTKSlDJZ41WaBELAWcCTFjnAqR1PyFVaQ0Q1RJAqqx3A1JlJajks0YrtIiFgDMBJqxzAdK6H5OqtGyiOgSQKusNgVRZCSr5rNEKLWIh4EyACetcgLTuo1KVlkpUnwBSZb0nkCorQSWfNVqhRSwEnAkwYZ0LkNb9UKrS8oiKEECqrLcFUmUlqOSzRiu0iIWAMwEmrHMBkrsPvSo5iUCkaoN7AKnaAOpok6zROWnTFwSMBJiwRoA50yuvytnjIftip8paVqTKSlDJZ41WaBELAWcCTFjnAtB9dgJIlRU5UmUlqOSzRiu0iIWAMwEmrHMB6D47AaTKihypshJU8lmjFVrEQsCZABPWuQB0n50AUmVFjlRZCSr5rNEKLWIh4EyACetcALrPTgCpsiJHqqwElXzWaIUWsRBwJsCEdS4A3WcngFRZkSNVVoJKPmu0QotYCDgTYMI6F4DusxNAqqzIkSorQSWfNVqhRSwEnAkwYZ0LQPfZCSBVVuRIlZWgks8ardAiFgLOBJiwzgWg++wEkCorcqTKSlDJZ41WaBELAWcCTFjnAtB9dgJIlRU5UmUlqOSzRiu0iIWAMwEmrHMB6D47AaTKihypshJU8lmjFVrEQsCZABPWuQB0n50AUmVFjlRZCSr5rNEKLWIh4EyACetcALrPTgCpsiJHqqwElXzWaIUWsRBwJsCEdS4A3WcngFRZkSNVVoJKPmu0QotYCDgTYMI6F4DusxNAqqzIkSorQSWfNVqhRSwEnAkwYZ0LQPfZCSBVVuRIlZWgks8ardAi9vAEHt9/9e03X314nLnQp0+vLmGXr3efPmdlwoTNipvOCiCAVFmLgFRZCSr5rNEKLWILIvDDj76ovlYdU5pUffxwMyqkalX2NAaBGAGkynpfIFVWgko+UqXQIrYUAo1Rre1VSVL1+PpqVG/fPFU4nt68C/9zU0ZM2E3x0niBBJAqa1GQKitBJZ81WqFFbCkESpCq9x9rGkhVKbcF4zgiAaTKWlWkykpQyUeqFFrElkKgJ1XrPQTs7VRV/xk+6WtOU92++erD+/pwVR3WmNZGpJiwG4Gl2WIJIFXW0iBVVoJKPmu0QovYgggYN6tGjmSFUhUaVeVMlwPsSFVB9wBDOQMBpMpaZaTKSlDJR6oUWsQWRMCyWTUuZIFUVafRX9e/CFido6o2osK/X/6Tx38F3RYM5XAEkCprSZEqK0ElH6lSaBFbFoFlm1WTNtZKVaVKvS+kqqw7gNGcgABSZS0yUmUlqOQjVQotYssisGCzapjSPY81ulMVXjk7VWXdB4zm0ASQKmt5kSorQSUfqVJoEVscAXWzas7DZs9UjT7+q/a0OKhe3C3CgHZOAKmyFhCpshJU8pEqhRaxxRGYk6TOgBOCJ377r33Tem+n6nLI6v5Lgpu/YJ0JW9wtyIA2JoBUWQEjVVaCSj5rtEKL2BIJJG5WzT34K/HShmNiwu6jToxyPQJIlZUlUmUlqOSzRiu0iC2RQML+0/MxjOpCnwlb4i3ImLYkgFRZ6SJVVoJKPmu0QovYEgnMStVhjAqpKvH+Y0wbE0CqrICRKitBJR+pUmgRWyiBaa+ata5Cryo2LCbsjorFUFchgFRZMSJVVoJKPmu0QovYQglMaNORjIqdqkLvP4a1JQGkykoXqbISVPKRKoUWseUSiB5XP9KDvwo9E7bcW5CRbUMAqbJyRaqsBJV81miFFrHlEoj608G2qZCqcu8/RrYZAaTKihapshJU8pEqhRaxRROY9aqiR582OCZsGieijkMAqbLWEqmyElTyWaMVWsQWTWBaqooeevLguhO296rS5FYIhMB+CCBV1lohVVaCSj5SpdAitnQCY15V+riTx4dUJaMi8CAEkCprIZEqK0ElH6lSaBFbOoHjnUzvEUeqSr8FGd/aBJAqK1GkykpQyUeqFFrElk4AqSq9QowPAiIBpEoENghfUaqapqq/jI2sFzYd3DQSzZod/HTWWunqxSaOijAIlEmgmpUrPft7+vTq8tnJt6/Xj/f53nxk8uX7zacm3yJfPTy+eVfHtz96rj50+fbVfspy8M3245mfn+t2PlUpdafRHi+vVPj0f+pmv3375uH2Qc4fmlFaF1/yIVAeAaTKWpNZsUjvAKkasirzH0VGBQELgQmjuphW+opR+83dWi6K8/7jJTv0m8qTKo8J9KtJefXwdPnJxw93o2qkKhYcbecqVaM9/q//2bha8xekSqkwsXsjgFRZK4ZUrbLPJG3LWf49IxcC7gSmpUrwqlqGak25bCxdpar65n3XqtptuslW7Ulv31w96vnzw9vGt6qUSrCqP+FPr/9da1PYzu3vtz9jPX5++L/XLn77P371x1scv/1n/eeG/PIJIFXWGq0oVdahnCCfM1UnKPLxL3G1N1R1baYC99Q+3Wt3iQIZap7udRQneNJ3U7RBywM5a58SjvZYNfK/P12mLVJ1/NuaK7wRQKqsNwJSZSWo5CNVCi1iSyQwa1RVQNLQuztMF7kZ7lQF7VQ7VXGpCoXsupXV3QOL7VS1UjU0sLpTdqqSqkjQoQggVdZyIlVWgko+UqXQIrY4AhO/7hf9NMC5C+gfZko4UxWRqt5W0+354PgBrPpHgVRxpmquTvz8PASQKmutkSorQSUfqVJoEVsWgekXKCz94L/Aq+K//dc7qB7bqQoPqreNdL2q//1Qqi6ce3pXH/Pq/vbf422rjIPqZd2WjGZdAkiVlSdSZSWo5CNVCi1iyyIwq02LNqvKusbeaJiwRZeHwW1AAKmyQkWqrASVfNZohRaxBRGYNarLWFNiCrqkhKEwYRMgEXIoAkiVtZxIlZWgks8ardAithQCiW9OR6pKKRjjgMBSAkjVUnL3PKTKSlDJR6oUWsQWQSDRqKqxHsyrmLBF3IIMIiMBpMoKG6myElTyWaMVWsT6E5CMCqnyLxgjgICNAFJl43d509f9j7Uh8hMIIFUJkAgpiMCCnacFKQVdcHcoTNhiS8PANiKAVFnBIlVWgko+a7RCi1hnAsv0aFmW86WOdM+ELbMujGo7AkiVlS1SZSWo5LNGK7SI9SRgcaPDvFuBCet5C9K3BwGkykodqbISVPJZoxVaxLoRUI9S9QZqETK3a451zIQtqhwMJgMBpMoKGamyElTyWaMVWsS6EbBb0TE2q5iwbrcgHTsRQKqs4JEqK0ElnzVaoUWsGwG7Etm1zO3ig46ZsCVUgTHkJIBUWWkjVVaCSj5rtEKLWE8CjRUtHoTdzBZ3vVYiE3YtkrSzFwJIlbVSSJWVoJLPGq3QInbfBA6wWcWE3fctyOh1AkiVzqybgVRZCSr5rNEKLWJ3T2Dvm1VM2N3fglyASACpEoENwpEqK0ElnzVaoUXs7gkgVbsvIRdwMgJIlbXgSJWVoJKPVCm0iD0CAfvZLEcKTFhH+HTtQgCpsmJHqqwElXzWaIUWsRBwJsCEdS4A3WcngFRZkSNVVoJKPmu0QotYCDgTYMI6F4DusxNAqqzIkSorQSWfNVqhRSwEnAkwYZ0LQPfZCSBVVuRIlZWgks8ardAiFgLOBJiwzgWg++wEkCorcqTKSlDJZ41WaBELAWcCTFjnAtB9dgJIlRU5UmUlqOSzRiu0iIWAMwEmrHMB6D47AaTKihypshJU8lmjFVrEQsCZABPWuQB0n50AUmVFjlRZCSr5rNEKLWIh4EyACetcALrPTgCpsiJHqqwElXzWaIUWsRBwJsCEdS4A3WcngFRZkSNVVoJKPmu0QotYCDgTYMI6F4DusxNAqqzIkSorQSWfNVqhRSwEnAkwYZ0LQPfZCSBVVuRIlZWgks8ardAiFgLOBJiwzgWg++wEkCorcqTKSlDJZ41WaBELAWcCTFjnAtB9dgJIlRU5UmUlqOSzRiu0iIWAMwEmrHMB6D47AaTKihypshJU8lmjFVrEQsCZABPWuQB0n50AUmVFjlRZCSr5rNEKLWIh4EyACetcALrPTgCpsiJHqqwElXzWaIUWsRBwJsCEdS4A3WcngFRZkSNVVoJKPmu0QotYCDgTYMI6F4DusxNAqqzIkSorQSWfNVqhRSwEnAkwYZ0LQPfZCSBVVuRIlZWgks8ardAiFgLOBJiwzgWg++wEkCorcqTKSlDJZ41WaBELAWcCTFjnAtB9dgJIlRU5UmUlqOSzRiu0iIWAMwEmrHMB6D47AaTKihypshJU8lmjFVrEQsCZABPWuQB0n50AUmVFjlRZCSr5rNEKLWIh4EyACetcALrPTgCpsiJHqqwElXzWaIUWsRBwJrDDCfv4/qtvv/nqw6MzObrfKwGkylo5pMpKUMnf4RqtXB6xEDgWgbkJW6DBFDikY90TR78apMpaYaTKSlDJn1ujlbaOEfv91182t2Dwly+//n5v1zdyJS9efre3K2G8DYG5CZtqME9v3n3z1bdv3zxtzzZ1SNuPhB52SQCpspYNqbISVPLn1milrUPEjpnIDlXkQJdyiFtrlYtYa8IiVauUg0YyEECqrJCRKitBJX+tNVrps+jYMRM50E7VDv2w6Fsm6+DmJmy4LfT06dW337x6eLxtSt2+3n36fBnt7fv1d65/ef+xuoQqN4y8B796+PT69v3XD1XuPeX5+eOH2/evJ6Yeq5h+C+xUZb1DjtcZUmWtKVJlJajkz63RSluHiA2kaoceNVGC7142M4vnf/u9Vecm7ECqAnm66s6rh6e4VIVGVYlRdbS8a2CvH6strsqiGpG6OdaghWtfzfc5qL7fm8555EiVtQBIlZWgkj+3RittHSIWqTpEGQ97EXMTNiJV9cGpzw9vg9/C6z/+CzacuqpUS1W7NVXL002Sum0G0MNhsFN12Lsxz4UhVVbOSJWVoJI/t0YrbR0iFqk6RBkPexFzE3YoVdUjv/6OUU+q6v2n7rbWTaQqqWoa6exOzTVS7U4hVYe9G/NcGFJl5YxUWQkq+XNrtNLWIWKRqkOU8bAXMTdhF0pVeDSqyy4iVffg6nzV3bdue133Xydkp+qwd2D+C0OqrMyRKitBJX9ujVbaOkQsUnWIMh72IuYmrCZV1aHy+Imozpmqzk5V5/hUfXDqfmK9s9fFTtVh78OcF4ZUWWkjVVaCSv7cGq20dYhYpOoQZTzsRcxN2FSpCsSo93yw+fW98KB6T6raX/QLzlqFv/334f31NwGRqsPehzkvDKmy0kaqrASV/Lk1WmnrELHLper3v/zTj774ofP187+uyMTYPr/9t2It/Jpiwvqxp2cfAkiVlTtSZSWo5LNG92gtkqo//OXHPZ1q//NPv/iDUpBo7BrtI1XmMpTQABO2hCowhpwEkCorbaTKSlDJZ41eTap+/Mu/hW0FG0t//m3zg9/9ud7KGt/E+u3Pq+2uwMZuUpXU/njtkSplXhQby4QttjQMbCMCSJUVLFJlJajks0avIVVjxO8KFfjQ337x0/oR4c9+F0trNqVSHh1G2h8tPlKlzItiY5mwxZaGgW1EAKmygkWqrASVfNboLaXq+a5QP/3L75t+2md5wQ5W/dNGuRIfGsbaHyk/UqXMi2JjmbDFloaBbUQAqbKCRaqsBJV81uhNper5/iyv40/3b/af6D0rO0/VuKPtR28ApEqZF8XGMmGLLQ0D24gAUmUFi1RZCSr5rNEOUvX8/Nef1SfZwx2p5pvDHazRkiJVyt1+gFgm7AGKyCVIBJAqCVckGKmyElTyWaM3larxx3ODE+vNwfb4Wat4UXn8p9zsR4hlwh6hilyDQgCpUmjFYpEqK0ElnzV6S6ma+l2/7ol16Xx6M+SE3yVsYnn8p8yLYmOPNWH5WMBib7SCBoZUWYuBVFkJKvnHWqOVKx+JXfSeqmhbjfGEL0cIIxuR+ulffjF8jcLstcy2320BqZoluoeAY01YpGoP95z3GJEqawWQKitBJf9Ya7Ry5dtIVbv/1LxafeJxXnNivQruvYkqNkKt/bAFpGqFu8O/iWNNWKTK/44qfwRIlbVGSJWVoJJ/rDVaufIcUhW+SSHeX3M4/SJVKefTu1I1337bK1K1wt3h38SxJixS5X9HlT8CpMpaI6TKSlDJP9YarVz5tlKV8urOywg6nz+T8m6qu1Qlth9c5KRUdT+ycPQjdwgrgUA1Z8fv9adPr+4fivz68R5W6Uv11Xw68i3y1cPjm3eDH4Wfjtx+mvLj9WOSe5+4fOmhbudT9dO602iPl+D2+2/fPNxGVX3uMn8gECeAVFnvDKTKSlDJb2gf/i+JVIxnqiTpGTzLm995ktrvXDJS1f+4672646RUBUZ1s5/3Hzsec1eiymP6wdefvnp4uvzk44dAniqpigXXPtT90VWqQqOqJGy8R6QqcW06axhSZa08UmUlqOQf3qXU2ymjVAWv+kx+nwJSVcJeke8YpqSqlqF67+eysXSVquqb912rarfpJlu1DL19c/Wo588Pbxv7qVIqwar+hD+9/netTWE7t7/f/oz1GG+EnSplyT5fLFJlrbn6r6C1v3PnI1W9+q8jVQlHzu+nqerdqcQ3f9ZSldB+/77mTNUhZvrM8/quzVRX/NQ+3Wsf3gUy1Dzd65xwCp703aRn0PJAztqnhKM99hvhTNUhbsqNLwKpsgJGqqwElXzOVK0rVansm9/7a343sNmsWiBMKb0iVSmUio9Jkqr7DtNFboY7VcElVjtVcakKhey6ldXdA4vtVLVSNTSwulN2qoq/wQocIFJlLQpSZSWo5CNVHlIVf9Wn+mnKSp2fn5EqjVeh0XMTtn+YKeFMVUSqeltNt+eD4wew6h8FUsWZqkJvn10OC6mylg2pshJU8ufWaKWtQ8QaH//1HupFkYzLU/M+z9ET6yntx+uAVB3i/kyYsIFXxX/7r3dsPLZTFR5UbxsZHkiv97O6O17VN3t61xycCn/77/GWyJmqQ9yam10EUmVFi1RZCSr5CWu00tz+Y21S1b4iYfSlU9OP+YaPBTtIE9ofKwFStf+b83IFTNhDlJGLEAggVQKsaChSZSWo5LNG92htLVVzB9KntQmpUm7uI8YyYY9YVa5pigBSZb0/kCorQSWfNXpVqXq+P9obeX6X8uqEZrMqdmJ9pv2J0rNTpcyLYmOZsMWWhoFtRACpsoJFqqwElXzW6HWlSmGfNxapyst7o96YsBuBpdliCSBV1tIgVVaCSj5rNFKl3C/EOhNgwjoXgO6zE0CqrMiRKitBJZ81GqlS7hdinQkwYZ0LQPfZCSBVVuRIlZWgks8ajVQp9wuxzgSYsM4FoPvsBJAqK3KkykpQyWeNRqqU+4VYZwJMWOcC0H12AkiVFTlSZSWo5LNGI1XK/UKsMwEmrHMB6D47AaTKihypshJU8lmjkSrlfiHWmQAT1rkAdJ+dAFJlRY5UWQkq+azR41LV3InXv3z59fcK1xJig/eYdi7lxcvvShgeY1hCgAm7hBo5eyaAVFmrh1RZCSr5rNGJUrVDE0GqlJmwk1gm7E4KxTBXI4BUWVEiVVaCSj5rdJ/WiIocaKeKjSplhhQWy4QtrCAMZ3MCSJUVMVJlJajks0YrtIiFgDMBJqxzAeg+OwGkyoocqbISVPJZoxVaxELAmQAT1rkAdJ+dAFJlRY5UWQkq+azRCi1iIeBMgAnrXAC6z04AqbIiR6qsBJV81miFFrEQcCbAhHUuAN1nJ4BUWZEjVVaCSj5rtEKLWAg4E2DCOheA7rMTQKqsyJEqK0ElnzVaoUUsBJwJMGGdC0D32QkgVVbkSJWVoJLPGq3QIhYCzgSYsM4FoPvsBJAqK3KkykpQyWeNVmgRCwFnAkxY5wLQfXYCSJUVOVJlJajks0YrtIiFgDMBJqxzAeg+OwGkyoocqbISVPJZoxVaxELAmQAT1rkAdJ+dAFJlRY5UWQkq+azRCi1iIeBMgAnrXAC6z04AqbIiR6qsBJV81miFFrEQcCbAhHUuAN1nJ4BUWZEjVVaCSj5rtEKLWAg4E2DCOheA7rMTQKqsyJEqK0ElnzVaoUUsBJwJMGGdC0D32QkgVVbkSJWVoJLPGq3QIhYCzgSYsM4FoPvsBJAqK3KkykpQyWeNVmgRCwFnAkxY5wLQfXYCSJUVOVJlJajks0YrtIiFgDMBJqxzAeg+OwGkyoocqbISVPJZoxVaxELAmQAT1rkAdJ+dAFJlRY5UWQkq+azRCi1iIeBMgAnrXAC6z04AqbIiR6qsBJV81miFFrEQcCbAhHUuAN1nJ4BUWZEjVVaCSj5rtEKLWAg4E2DCOheA7rMTQKqsyJEqK0ElnzVaoUUsBJwJMGGdC0D32QkgVVbkSJWVoJLPGq3QIhYCzgSYsM4FoPvsBJAqK3KkykpQyWeNVmgRCwFnAkxY5wLQfXYCSJUVOVJlJajks0YrtIiFgDMBJqxzAeg+OwGkyoocqbISVPJZoxVaxELAmQAT1rkAdJ+dAFJlRY5UWQkq+azRCi1iIeBMgAnrXAC6z04AqbIiR6qsBJV81miFFrEQcCbAhHUuAN1nJ4BUWZEjVVaCSj5rtEKLWAg4E2DCOheA7rMTQKqsyJEqK0ElnzVaoUUsBJwJMGGdC0D32QkgVVbkSJWVoJLPGq3QIhYCzgSYsM4FoPvsBJAqK3KkykpQyWeNVmgRCwFnAkxY5wLQfXYCSJUVOVJlJajks0YrtIiFgDMBJqxzAeg+OwGkyoocqbISVPJZoxVaxELAmQAT1rkAdJ+dAFJlRY5UWQkq+azRCi1iIeBMgAnrXAC6z04AqbIiR6qsBJV81miFFrEQcCbAhHUuAN1nJ4BUWZEjVVaCSj5rtEKLWAg4E2DCOheA7rMTQKqsyJEqK0ElnzVaoUUsBJwJMGGdC0D32QkgVVbkSJWVoJLPGq3QIhYCzgSYsM4FoPvsBJAqK3KkykpQyWeNVmgRCwFnAkxY5wLQfXYCSJUVOVJlJajks0YrtIiFgDMBJqxzAeg+OwGkyoocqbISVPJZoxVaxELAmQAT1rkAdJ+dAFJlRY5UWQkq+azRCi1iIeBMgAnrXAC6z04AqbIiR6qsBJV81miFFrEQcCbAhHUuAN1nJ4BUWZEjVVaCSj5rtEKLWAg4E2DCOheA7rMTQKqsyJEqK0ElnzVaoUUsBJwJMGGdC0D32QkgVVbkSJWVoJLPGq3QIhYCzgSYsM4FoPvsBJAqK3KkykpQyWeNVmgRCwFnAkxY5wLQfXYCSJUVOVJlJajks0YrtIiFgDMBJqxzAeg+OwGkyoocqbISVPJZoxVaxELAmQAT1rkAdJ+dAFJlRY5UWQkq+azRCi1iIeBMgAnrXAC6z04AqbIiR6qsBJV81miFFrEQcCbAhHUuAN1nJ4BUWZEjVVaCSj5rtEKLWAg4E2DCOheA7rMTQKqsyJEqK0ElnzVaoUUsBJwJMGEzFIB/gzJATu8CqUpnFY/khrYSVPJZoxVaxELAmQATdusCNP8AVX/ZujvanyVADWYRzQQgVVaCSj5rtEKLWAg4E2DCbl2AnlThVVsDn20fqZpFhFRZEa2Yzxq9IkyagsDWBJiwmxMeWhX7VVtDn2wfqbLiZ6fKSlDJZ41WaBELAWcCTNgMBYhpFf+yZwAf7wL0VvRIlZWgks8ardAiFgLOBJiweQqAV+XhnNILUpVCaSoGqbISVPJZoxVaxELAmQATNlsB8KpsqKc7QqqshUCqrASVfNZohRaxEHAmwITNWYCoV3F0PWcJLn0hVVbgSJWVoJLPGq3QIhYCzgSYsJkLgFdlBj7sDqmylgCpshJU8lmjFVrEQsCZABM2fwHwqvzMwx6RKit/pMpKUMlnjVZoEQsBZwJMWJcC4FUu2KtOkSorfKTKSlDJZ41WaBELAWcCTFivAuBVbuS9Oj5Mv0hVzlKyRuekTV8QMBJgwhoBGtP5lUAjwAXp7FQtgNZJQaqsBJV81miFFrEQcCbAhHUuwOVpFK9cz1sDpMrEe2yLle9vReBXf6yX6a06oF0IQGA9AkzY9Viu25LpXz6SxwkgVaa7Y927nNbmCbBGzzMiAgLFEGDCFlOK4UBM//iRPEIAqTLdGgXPl4MOjTX6oIXlso5JgAlbcF1N//iRjFRxDxyAAEc0DlBELuE8BJiwhdSak1XZCsFOVTbUdLQCAdboFSDSBARyEWDC5iI91Q+vV8hZBaQqJ236shJgjbYSJB8CEDgTAYwqc7WRqszA6Q4CEIAABCCQgwBGlYNytw+kKj9zeoQABCAAAQhsSACd2hDuZNNIlRd5+oUABCAAAQisTwCjWp9pcotIVTIqAiEAAQhAAAJlE8CofOuDVPnyp3cIQAACEIDACgQmXom1Qus0kUYAqUrjRBQEIACBUxL44UdfVF+nvPrdXDQbVIWUCqkqpBAMAwIQgEBxBBqjwquKq00wIIyqnOogVeXUgpFAAAIQGCWQf8eoZ1RsVhV4d/LIr7SiIFWlVYTxQAACEOgTyL9jNDQqpKq0+5INqtIqchkPUlVgURgSBCAAgQ6BzJtGGFX59x9GVWaNkKoy68KoIAABCLQEopaz0dYRRrWLO4/PSC6zTEhVmXVhVBCAAARmNqu2ODyOUe3ltutJ1V6GffhxIlWHLzEXCAEIHITA1vtVGNW+bpTGq/Y17GOPFqk6dn25OghA4FAEtvMqjOpQNwoX40QAqXICT7cQgAAElhJYXYBWb3DplZEHgX0TQKr2XT9GDwEInJPAiltWGNU5byGuegsCSNUWVD3b/O7l7Tn7l19/7zmK0vr+/usvjVjuLbz8rrRrYzynJbCKV2FUp71/uPAtCCBVW1D1bBOpitGvqbx4sdiJkCrPu5q+xwgYvQqj4taCwLoEkKp1efq3hlTFasBOlf+dyQg2IrDYqzCqjSpCs2cmgFQdrfpI1TYVZadqG660uhIB1ZDU+JWGSTMQODgBpOpoBe5J1d0FqkNW9X9d/948EIucv2qSqtegtOezhhs+sS2ge9PXR22JPTZVCOKDUQxPiAXDv4wwfKhXp12+FYwjulM1epn1aII+Xn6HVB1tphzvetK3rM5jVH/7xU/vF/vzvzYl//0v//SjL6rv//m3K98I8R5X7oTmyiWAVJVbm3pkvX/6w9foxg4IdaSqq1SN4gw/36BtaaS7OiD0pdv4GvFovacTMzr6kcNNo/GBV3WFqr6Y5ufDFi5dDaRq+jLDC+vBWnwoq/gbjQEegECKV53HqC4FDRTnp3/5fV3h4Jtf/PCz361b92iP63ZBayUTQKpKrs5tbMul6i4fw52mZnOnabx2hb6FBdZURfSsKrLf1d3SCUZfNdDvscd/EN9qW8/rBhbVv4RwA6snVbOX2R9le51IVfEz5uQDnPaqUxkVUnXyueBy+UiVC/YNO212qr6u3q0QezQWvnAhurMVPm7r+Uh8J6ztqPeYLPLcbfLUVyS++61I9ojGRZ4J1hceexjY+d7EKJCqDW9eml6HwJhXnc2oxqTquX38125frYN+ZG9srcZpp3wCSFX5NdJG2H821pGAOcUZPN0bbk6FTdR/f/my8rfgDFWjbXM99i9uQmc67cc+ob1SwZ7VVR1Exaz7foXw2iMcos1qpSEaAjkJpKhVzvG49JX/YVz+Hl3A0ukYAaSq+Htj6eO/+05VqA5zipMgVaG0VOHtkfD2b4Nnc8MjUfHXk1qkqvt8ccImZy8TqSp+WjDAFALTXpXSwt5j8itO/h73XqODjR+pKr6gS6Uq+AW/xi/mpGr2uVi461NvUF3lqNnGqfespn5f8H5IKlmqukfDZl8ZkbBTNXuZPP4rflowwEQCKUfXE5sqP+yvP6t/p+921ddf94srzsxv//3uz/ffDazo/ekXfxi79tQey2fHCFcigFStBLKYZjrS0T+qPidVw2PkwyPdwdn19n0LXfMLfGm2xx64oKHewfa60diAqmH3DqpPPfdsGrkH9VttHqL2TscbXsnucYeEZeGDizwq4NznXnaqumoSilHz99nDT30Tqn3ox80rFYIWfvvzhkzvlQrjIxkOQOnR+Uag+3wEBKmKnWLhe8sJbFTk7k5OTxYSFCf6voLeRwmGMcPfuesEJ/TYATG6Lzf70gdFqnpi2BQx+nuS3RLv6aD6qOpudO/RbFEE9nOm6g9/+XFUpMJvTkuV2MKIVM25XfCmq2exx6LuDAazJYFUqVruDmSOE9iisv3HY51NmUTF6YpVZIsj8oaB9h/wTnxijw2JID4YxcBk+u4VBCQ8/qt7m7nMsI/2VVfeUtUb1eQthFRtMcP20WaKUVUxJVzPnM1cxjkpVYEkVU/9bn96O0lzO1XBM8HOy6uCxtvngGqPJVBmDFkIIFWe0pelxPvqJHbcaV9XsPFoFanqvOOMx38bV6ag5idenXDItyqEL/PsPs4L95NmpKpt5Me//Fu3mK3z3d8UKvdY0N3BULYlgFQhVdveYWLrSNUMMEmqRPiEH4HArDYd7uh6aE7hE7prNeMH1WOP/xJ2y774ofYtvccj3FlcQxKBVKm6NOZpH0fsO6k+pwtCqpCq0930K17wrFFVfR3LqwLFGWwyJUtVyhmpmFQl9rhijWmqbAKCVJV9IYzuGASQKqTqGHeyw1UkGlWBXpWwSzRxpiqjVNWP//QeHW4HuvQhgFT5cKdXCCwjwOO/ZdwOnyUZVWFelbRL1Hv3QVBQXXEij/+mGhncPHqPh7//uMA7AaSKewECxRMYfdFE/7l4/3cTIx943b3YkU+KHrxYY+SXHgcDk4/Dxy/N+3csi78jegNcYFRNC5bctTjZdqqeg/TehpZwUD1opH8wa3iZco9rkaKd4gkgVcWXiAFCIP7ysMhJw77TzElVoDR16lRXHdWZCEwzq/mLQq2Sbn27Fe3+iJX6goPoe6rijdQluFlU/PcHk17ikFRJgo5AAKk6QhW5hoMT2GynqitVCd1UnmP2oYSeKmVM87ODl3/q8uxGVbW+c6+Kv9y8e1Fz76maf59nuA0m9njiW/Rsl45Una3iXO++CWhnqoSdqnDfK1SZnkB9+XXzSd095+kFjm8zTby59VqbmR/vu3zrjn4tozqCV4Wv7gw+ue/Pv23sZ1aqLhimVan7bFHqcd3C01rBBJCqgovD0CAwILC5VEX2hpLPPXW8KuUY1uhGVEpLJ7871jWqI3hVb6upftlBTKqmP1A5Zksjn6ncPWI/0ePJb9YzXT5SdaZqc637J7CtVI1tLy06uB5tbG7vrKmQdqH7L6x2BVsYVTOCTRvXrpNoCOyNAFK1t4ox3nMT0FxjTmE6e1BT55c6VjURGDY4s+c1dwxdu9Iz3RUZpGfnR6zOdDdwrYURQKoKKwjDgcAkAU01FKmaPBM+I0vtkEP7GmrT1IdkDy57bvDnvFMyGNUhHgWe8+7gqv0JIFX+NWAEEEgnsGup0jRJu9R0hPuOHErVdtfDftV2bGn5qASQqqNWlus6JgHNNOYsJnkDKjlwcqdq/lUMY5/yOfes8JjFjl1VT3S2vnC8amvCtH8wAkjVwQrK5RycwJ6lKvntVEO1QqqC+7oRnWz3es7tsWwXRUcQ2IIAUrUFVdqEwFYEzilVONVW91Nyu5l3yJLHRSAEyiKAVJVVD0YDgWkCe5aq8E3svCp9f3d6/h2y/TFixKcngFSd/hYAwK4IHEWqXrD5tKv7jsFCAAJJBJCqJEwEQaAQAruWquTj7oXAZhgQgAAENAJIlcaLaAj4Eti1VHU+14+tKt87id4hAIENCCBVG0ClSQhsRkDb7CnslQq9T0tGqza7TWgYAhDwIYBU+XCnVwgsJBC+62n2tHdxUvUcHlZ/8SLtApCvhfcKaRCAQG4CSFVu4vQHARuB0Y/hu2xi9fWjQKnqadXllVQxs0r+UEIbS7IhAAEIrEoAqVoVJ41BYHsCE+8l7/tJkVLVewg49hL19vvsVG1/U9EDBCCwCgGkahWMNAKBnARGX02+E6m6skp8vTpClfPGoi8IQMBIAKkyAiQdAk4EhhtWQwGZ26lKfh1n8i8dJgfW1MbcCplyuq3oFgIQsBBAqiz0yIUABCAAAQhAAAI1AaSKWwECEIAABCAAAQisQACpWgEiTUAAAhCAAAQgAAGkinsAAhCAAAQgAAEIrEAAqVoBIk1AAAIQgAAEIAABpIp7AAIQgAAEIAABCKxAAKlaASJNQAACEIAABCAAAaSKewACEIAABCAAAQisQACpWgEiTUAAAhDYHYG/+/VPqq/djZwBQ6BYAkhVsaVhYBCAAAS2ItAYFV61FWLaPSUBpOqUZeeiIQCBExPoGRVbVie+F7j0lQkgVSsDpTkIQAAChRMYkyoeBRZeOIZXPgGkqvwaMUIIQAACaxKYkCq8ak3QtHU+AkjV+WrOFUMAAucmMC1VnLI6993B1ZsIIFUmfCRDAAIQ2B2BFKliy2p3ZWXAJRBAqkqoAmOAAAQgkI9AolSxZZWvJPR0FAJI1VEqyXVAAAIQSCMgSRVbVmlQiYLAlQBSxX0AAQhA4FwEVKk6wpbV//uXv7+/7PQf//Ne7ug3z3UvcLUrE0CqVgZKcxCAAATWIrDMfrbLWuu6HNr5z39qsDRS9Yf/+IeW1b//m8Oo6PJwBJCqw5WUC4IABA5BYDs3Mra8S7pI1S7Ltr9BI1X7qxkjhgAEzkDAqD6bpu+Pf0yqntvHf//wz/9vf9fEiAskgFQVWBSGBAEIQOB5UytapfE9FSkqVXu6AMa6DwJI1T7qxCghAIGzEVjFe7ZuZDdFQap2U6p9DxSp2nf9GD0EIHBUAlv70Irt+5agc968/hW/f/pdb0wzj/9+Up1e/92//+SOZdDC8+d//tf7T/un2v/tH++/Wlil//1/fPZlQu9eBJAqL/L0CwEIQGCKwIrSk6GpZbUMJKaxmd5fJk87Be9EGF5j++qEy+CiUjX4ZuhnnfRLC0FfoTONXwLntJbdFPvOQqr2Xb8tRv/dyxfXP19+/f0Wre+1ze+//tKI5d7Cy+/2yoBx5yWQwYRW70IkFOz9dHd6goFNqklgRbFrCXab0qQqNKe/625HBb7VDmlOCofbXSIhwvdGAKnaW8W2Hy9SFWNcU3nxYrETIVXb37vH6mF148nToFSEOSm57Fol7FR17SdoM8hNlKrwGd+vQyUK/O9f/+UP1UWG+2ThGIK+eA4o3Q8HCEaqDlDElS8BqYoBZadq5duM5mYJ5HGgjXqZvboNA6LvSU+VqufojlT02V8b2WjW/apaseOdohtWusSmkaoSq+I7JqRqG/7sVG3D9bitbqQ72ZrNV5nxk1XtuahkqZrxp2DnLGGb7Sd/N/CtfFjoyYMAUuVBfcM+hxsqve/U/3k9MdU80eoeoOpJ1T2/OmQ1n367uCbpdg4pOJ81O75b+n1k10dtiT02TIP4YBTDE2LB1V9GGD7Uq9Mu3wrGEd2pGr3MejRBHy+/Q6o2vO8P2XQ2+9muo+3rMnMqa4lUhU8AayWKPfvrPCgcO2WPVG1/CxTWA1JVWEGGw+n9w11ZSvUncrxnVlpGm2sa60hVV6kGthQby0gPdfuhL3UEKjCvTsz8gLvMRuMDr+oKVX0Rzc+HLVzGPgA7fZmBGYYVG6la8TchA/QgsJ3r5Gx5mlzCZs/UmarZ9EVSNXgCGP+9v5RT9j/pnXb3uI/oMysBpCor7iWdbSdVleY07d+tKpCqu3y0PhKMJp7et7B226l2wJ5VRbbLuls6sz32oA7i2x25ntcNLKr++bCFAFOdNHuZfaztdS4+6b7k7iFnxwRyqs92fU0WIMlL+q82aFsM3w4VHCq3nam6Nt+1qPgpq8iG1o5vNoa+FgFBqvr/wz3477ExzSY2AQtaWJBi6a7KXdDpWgWbayd5p2q4b3P/TiNVX1fvVog9GgtfuBDd2Qoft/XGFN8JazvqPSaLPHebPPUVie9+K5I9onGRZ4L1hcceBna+NzEKpGruJubnFYHtRCdby7OlnN1qmvztv1aqOr9kZ5eqzns+/6V952f3gNTkm0JnL52AYxJIlaoUMVqgGr1mF7SwIGVajC4Nzl7ssk6z3EHrSVX8IeOc4gye7l2vuvvNsIn67y9fVv4WnKFqtG2uxz7WCZ3ptB+rcqWCPaurOoiKWfcBbHiZEQ7RZrPcFHSyTwLZ1GejjranHuxURV9z8Ov6PenXkaQfVL+NO/aW9sF70jtvyeq/kuqmXLz/c/u7oLAekKpIQcqSqo0e/wk7VaE6zClOglSF0lKFt0fC278Nns2ND7hbQotUdZ9odraUkKrClq4TDGcj18nTbJ76zG50LTtTdR185DcKh4Y0+/gSqcpzIxTUC1KFVN03kgaP/4LfD2z8Yk6qZp+Lhbs+9QbVteNmG6fesxqe4jJIVfdo2OwrIxJ2qmYvk8d/Ba1yex1KHvtZvZesuCc/puZyacul6rn/cX4jL0cYhHVeDY9UZb0dSugsVaouY91o/yZsdozIRNcLUlwe/2Urdu9seXs+unfCOmGn6voorH9UfU6qhufeh0e6g7Pr11p0n7lV1QlGN9tjD22ws9c7Sj96xvzSwi2rd1B9Yqdq/jIb8L3T8YZXsme7h+ioDAKr606GBj3I9baLro/hmh2sVqqiB62i37xfQ+8J4Ph5+ei2Fp+p7HEvFNCnIFUFjJYhJBCIvi6g9ZR5R+nu5PScaD49fP1VYMPdF0WFgxz+zl3ncwcTeuxQGX1c2jrSWIggVT0xbC40+nuS3f8p4KB6wl1MyIVABgdasQtKBgEIXLefoHBAAp13Tt7/+V+2U3XfxBk7Rt5uZnWsqWt2kc9mjrxhoFWdTvxSqbo00uMw6V6B6iQ8/qubmrnMUN7aV10hVQeccptc0orGs3VTm1w/jUJghwSQqh0WjSFPEYgdd4IYBHZIYGsTWqX9HXJlyBDYkABStSFcmvYggFR5UKfPDQisIj2bNrLBRdMkBPZNAKnad/0Y/YAAUsVNcRACm/qQsfGDIOYyILA2AaRqbaK050wAqXIuAN2vRcDoPdulr3WBtAOB4xFAqo5XU64IAhA4CIHtxGhxywchy2VAYBsCSNU2XGkVAhCAQKkElhlVqVfDuCBQEAGkqqBiMBQIQAACGQgskKoMo6ILCByAAFJ1gCJyCRCAAAQEApJUCe0SCoHTE0CqTn8LAAACEDgZgXSpOhkYLhcCVgJIlZUg+RCAAAT2RSBFqvZ1RYwWAoUQQKoKKQTDgAAEIJCJwKxUZRoH3UDgcASQqsOVlAuCAAQgMElgQqogBwEIWAggVRZ65EIAAhDYH4ExqdrflTBiCBRGAKkqrCAMBwIQgMD2BHpetX2H9ACBUxBAqk5RZi4SAhCAQI9A41WQgQAE1iKAVK1FknYgAAEIQAACEDg1AaTq1OXn4iEAAQhAAAIQWIsAUrUWSdqBAAQgAAEIQODUBJCqU5efi4cABCAAAQhAYC0CSNVaJGkHAhCAAAQgAIFTE0CqTl1+Lh4CEIAABCAAgbUIIFVrkaQdCEAAAhCAAAROTQCpOnX5uXgIQAACEIAABNYigFStRZJ2IAABCEAAAhA4NQGk6tTl5+IhAAEIQAACEFiLAFK1FknagQAEIAABCEDg1ASQqlOXn4uHAAQgAAEIQGAtAkjVWiRpBwIQgAAEIACBUxNAqk5dfi4eAhCAAAQgAIG1CPx/Fdgle60AAC0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533400" y="1143000"/>
            <a:ext cx="7772400" cy="5213350"/>
          </a:xfrm>
          <a:prstGeom prst="rect">
            <a:avLst/>
          </a:prstGeom>
        </p:spPr>
      </p:pic>
    </p:spTree>
    <p:extLst>
      <p:ext uri="{BB962C8B-B14F-4D97-AF65-F5344CB8AC3E}">
        <p14:creationId xmlns:p14="http://schemas.microsoft.com/office/powerpoint/2010/main" val="171392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fontScale="90000"/>
          </a:bodyPr>
          <a:lstStyle/>
          <a:p>
            <a:r>
              <a:rPr lang="en-US" dirty="0"/>
              <a:t>Review – </a:t>
            </a:r>
            <a:r>
              <a:rPr lang="en-US" dirty="0">
                <a:solidFill>
                  <a:srgbClr val="7030A0"/>
                </a:solidFill>
              </a:rPr>
              <a:t>joint probability</a:t>
            </a:r>
            <a:r>
              <a:rPr lang="en-US" dirty="0"/>
              <a:t> from </a:t>
            </a:r>
            <a:r>
              <a:rPr lang="en-US" u="sng" dirty="0"/>
              <a:t>conditional probability</a:t>
            </a:r>
          </a:p>
        </p:txBody>
      </p:sp>
      <p:sp>
        <p:nvSpPr>
          <p:cNvPr id="3" name="Content Placeholder 2"/>
          <p:cNvSpPr>
            <a:spLocks noGrp="1"/>
          </p:cNvSpPr>
          <p:nvPr>
            <p:ph idx="1"/>
          </p:nvPr>
        </p:nvSpPr>
        <p:spPr>
          <a:xfrm>
            <a:off x="304800" y="1394618"/>
            <a:ext cx="8686800" cy="5234782"/>
          </a:xfrm>
        </p:spPr>
        <p:txBody>
          <a:bodyPr>
            <a:normAutofit lnSpcReduction="10000"/>
          </a:bodyPr>
          <a:lstStyle/>
          <a:p>
            <a:pPr marL="0" indent="0">
              <a:buNone/>
            </a:pPr>
            <a:r>
              <a:rPr lang="en-US" dirty="0"/>
              <a:t>     total n=100 </a:t>
            </a:r>
          </a:p>
          <a:p>
            <a:pPr marL="0" indent="0">
              <a:buNone/>
            </a:pPr>
            <a:r>
              <a:rPr lang="en-US" dirty="0" err="1"/>
              <a:t>Prob</a:t>
            </a:r>
            <a:r>
              <a:rPr lang="en-US" dirty="0"/>
              <a:t>(</a:t>
            </a:r>
            <a:r>
              <a:rPr lang="en-US" b="1" dirty="0">
                <a:solidFill>
                  <a:srgbClr val="7030A0"/>
                </a:solidFill>
              </a:rPr>
              <a:t>A and B</a:t>
            </a:r>
            <a:r>
              <a:rPr lang="en-US" dirty="0"/>
              <a:t>) = </a:t>
            </a:r>
            <a:r>
              <a:rPr lang="en-US" dirty="0" err="1"/>
              <a:t>Prob</a:t>
            </a:r>
            <a:r>
              <a:rPr lang="en-US" dirty="0"/>
              <a:t>(</a:t>
            </a:r>
            <a:r>
              <a:rPr lang="en-US" dirty="0">
                <a:solidFill>
                  <a:srgbClr val="FF0000"/>
                </a:solidFill>
              </a:rPr>
              <a:t>A</a:t>
            </a:r>
            <a:r>
              <a:rPr lang="en-US" dirty="0"/>
              <a:t> ∩ </a:t>
            </a:r>
            <a:r>
              <a:rPr lang="en-US" dirty="0">
                <a:solidFill>
                  <a:srgbClr val="0070C0"/>
                </a:solidFill>
              </a:rPr>
              <a:t>B</a:t>
            </a:r>
            <a:r>
              <a:rPr lang="en-US" dirty="0"/>
              <a:t>) = </a:t>
            </a:r>
            <a:r>
              <a:rPr lang="en-US" dirty="0" err="1"/>
              <a:t>Prob</a:t>
            </a:r>
            <a:r>
              <a:rPr lang="en-US" dirty="0"/>
              <a:t>(</a:t>
            </a:r>
            <a:r>
              <a:rPr lang="en-US" dirty="0">
                <a:solidFill>
                  <a:srgbClr val="FF0000"/>
                </a:solidFill>
              </a:rPr>
              <a:t>A</a:t>
            </a:r>
            <a:r>
              <a:rPr lang="en-US" dirty="0"/>
              <a:t>│</a:t>
            </a:r>
            <a:r>
              <a:rPr lang="en-US" dirty="0">
                <a:solidFill>
                  <a:srgbClr val="0070C0"/>
                </a:solidFill>
              </a:rPr>
              <a:t>B</a:t>
            </a:r>
            <a:r>
              <a:rPr lang="en-US" dirty="0"/>
              <a:t>) </a:t>
            </a:r>
            <a:r>
              <a:rPr lang="en-US" dirty="0" err="1"/>
              <a:t>Prob</a:t>
            </a:r>
            <a:r>
              <a:rPr lang="en-US" dirty="0"/>
              <a:t>(</a:t>
            </a:r>
            <a:r>
              <a:rPr lang="en-US" dirty="0">
                <a:solidFill>
                  <a:srgbClr val="0070C0"/>
                </a:solidFill>
              </a:rPr>
              <a:t>B</a:t>
            </a:r>
            <a:r>
              <a:rPr lang="en-US" dirty="0"/>
              <a:t>)</a:t>
            </a:r>
          </a:p>
          <a:p>
            <a:pPr marL="0" indent="0">
              <a:buNone/>
            </a:pPr>
            <a:r>
              <a:rPr lang="en-US" dirty="0">
                <a:solidFill>
                  <a:srgbClr val="7030A0"/>
                </a:solidFill>
              </a:rPr>
              <a:t>  10/100</a:t>
            </a:r>
            <a:r>
              <a:rPr lang="en-US" dirty="0"/>
              <a:t>= </a:t>
            </a:r>
            <a:r>
              <a:rPr lang="en-US" dirty="0">
                <a:solidFill>
                  <a:srgbClr val="FF0000"/>
                </a:solidFill>
              </a:rPr>
              <a:t>10</a:t>
            </a:r>
            <a:r>
              <a:rPr lang="en-US" dirty="0"/>
              <a:t>/</a:t>
            </a:r>
            <a:r>
              <a:rPr lang="en-US" dirty="0">
                <a:solidFill>
                  <a:srgbClr val="0070C0"/>
                </a:solidFill>
              </a:rPr>
              <a:t>60</a:t>
            </a:r>
            <a:r>
              <a:rPr lang="en-US" dirty="0"/>
              <a:t> x </a:t>
            </a:r>
            <a:r>
              <a:rPr lang="en-US" dirty="0">
                <a:solidFill>
                  <a:srgbClr val="0070C0"/>
                </a:solidFill>
              </a:rPr>
              <a:t>60/100</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K-M: </a:t>
            </a:r>
            <a:r>
              <a:rPr lang="en-US" dirty="0" err="1"/>
              <a:t>Prob</a:t>
            </a:r>
            <a:r>
              <a:rPr lang="en-US" dirty="0"/>
              <a:t>(alive at time t) = </a:t>
            </a:r>
          </a:p>
          <a:p>
            <a:pPr marL="0" indent="0">
              <a:buNone/>
            </a:pPr>
            <a:r>
              <a:rPr lang="en-US" dirty="0"/>
              <a:t> </a:t>
            </a:r>
            <a:r>
              <a:rPr lang="en-US" dirty="0" err="1"/>
              <a:t>Prob</a:t>
            </a:r>
            <a:r>
              <a:rPr lang="en-US" dirty="0"/>
              <a:t>(alive at t │alive at t-1) </a:t>
            </a:r>
            <a:r>
              <a:rPr lang="en-US" dirty="0" err="1"/>
              <a:t>Prob</a:t>
            </a:r>
            <a:r>
              <a:rPr lang="en-US" dirty="0"/>
              <a:t>(alive at t-1)</a:t>
            </a:r>
            <a:endParaRPr lang="en-US" sz="2400" dirty="0"/>
          </a:p>
          <a:p>
            <a:pPr marL="0" indent="0">
              <a:buNone/>
            </a:pPr>
            <a:r>
              <a:rPr lang="en-US" sz="2400" dirty="0"/>
              <a:t>      </a:t>
            </a:r>
            <a:r>
              <a:rPr lang="en-US" sz="2400" dirty="0">
                <a:solidFill>
                  <a:srgbClr val="00B050"/>
                </a:solidFill>
              </a:rPr>
              <a:t>where “t-1” is the time before time “t” </a:t>
            </a:r>
            <a:endParaRPr lang="en-US" dirty="0">
              <a:solidFill>
                <a:srgbClr val="00B050"/>
              </a:solidFill>
            </a:endParaRP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7</a:t>
            </a:fld>
            <a:endParaRPr lang="en-US"/>
          </a:p>
        </p:txBody>
      </p:sp>
      <p:sp>
        <p:nvSpPr>
          <p:cNvPr id="6" name="Oval 5"/>
          <p:cNvSpPr/>
          <p:nvPr/>
        </p:nvSpPr>
        <p:spPr>
          <a:xfrm>
            <a:off x="2854036" y="2941843"/>
            <a:ext cx="2133600" cy="182880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68800" y="2941843"/>
            <a:ext cx="2133600" cy="18288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71800" y="3733800"/>
            <a:ext cx="457200" cy="369332"/>
          </a:xfrm>
          <a:prstGeom prst="rect">
            <a:avLst/>
          </a:prstGeom>
          <a:noFill/>
        </p:spPr>
        <p:txBody>
          <a:bodyPr wrap="square" rtlCol="0">
            <a:spAutoFit/>
          </a:bodyPr>
          <a:lstStyle/>
          <a:p>
            <a:pPr algn="ctr"/>
            <a:r>
              <a:rPr lang="en-US" dirty="0">
                <a:solidFill>
                  <a:srgbClr val="0070C0"/>
                </a:solidFill>
              </a:rPr>
              <a:t>50</a:t>
            </a:r>
          </a:p>
        </p:txBody>
      </p:sp>
      <p:sp>
        <p:nvSpPr>
          <p:cNvPr id="9" name="TextBox 8"/>
          <p:cNvSpPr txBox="1"/>
          <p:nvPr/>
        </p:nvSpPr>
        <p:spPr>
          <a:xfrm>
            <a:off x="5562600" y="3671577"/>
            <a:ext cx="457200" cy="369332"/>
          </a:xfrm>
          <a:prstGeom prst="rect">
            <a:avLst/>
          </a:prstGeom>
          <a:noFill/>
        </p:spPr>
        <p:txBody>
          <a:bodyPr wrap="square" rtlCol="0">
            <a:spAutoFit/>
          </a:bodyPr>
          <a:lstStyle/>
          <a:p>
            <a:pPr algn="ctr"/>
            <a:r>
              <a:rPr lang="en-US" dirty="0">
                <a:solidFill>
                  <a:srgbClr val="FF0000"/>
                </a:solidFill>
              </a:rPr>
              <a:t>40</a:t>
            </a:r>
          </a:p>
        </p:txBody>
      </p:sp>
      <p:sp>
        <p:nvSpPr>
          <p:cNvPr id="10" name="TextBox 9"/>
          <p:cNvSpPr txBox="1"/>
          <p:nvPr/>
        </p:nvSpPr>
        <p:spPr>
          <a:xfrm>
            <a:off x="4419600" y="3722193"/>
            <a:ext cx="457200" cy="369332"/>
          </a:xfrm>
          <a:prstGeom prst="rect">
            <a:avLst/>
          </a:prstGeom>
          <a:noFill/>
        </p:spPr>
        <p:txBody>
          <a:bodyPr wrap="square" rtlCol="0">
            <a:spAutoFit/>
          </a:bodyPr>
          <a:lstStyle/>
          <a:p>
            <a:pPr algn="ctr"/>
            <a:r>
              <a:rPr lang="en-US" b="1" dirty="0">
                <a:solidFill>
                  <a:srgbClr val="7030A0"/>
                </a:solidFill>
              </a:rPr>
              <a:t>10</a:t>
            </a:r>
          </a:p>
        </p:txBody>
      </p:sp>
    </p:spTree>
    <p:extLst>
      <p:ext uri="{BB962C8B-B14F-4D97-AF65-F5344CB8AC3E}">
        <p14:creationId xmlns:p14="http://schemas.microsoft.com/office/powerpoint/2010/main" val="376187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92162"/>
          </a:xfrm>
        </p:spPr>
        <p:txBody>
          <a:bodyPr/>
          <a:lstStyle/>
          <a:p>
            <a:r>
              <a:rPr lang="en-US" u="sng" dirty="0"/>
              <a:t>Kaplan- Meier curves</a:t>
            </a:r>
          </a:p>
        </p:txBody>
      </p:sp>
      <p:sp>
        <p:nvSpPr>
          <p:cNvPr id="3" name="Content Placeholder 2"/>
          <p:cNvSpPr>
            <a:spLocks noGrp="1"/>
          </p:cNvSpPr>
          <p:nvPr>
            <p:ph idx="1"/>
          </p:nvPr>
        </p:nvSpPr>
        <p:spPr>
          <a:xfrm>
            <a:off x="152400" y="914400"/>
            <a:ext cx="8839200" cy="5486400"/>
          </a:xfrm>
        </p:spPr>
        <p:txBody>
          <a:bodyPr>
            <a:normAutofit fontScale="85000" lnSpcReduction="10000"/>
          </a:bodyPr>
          <a:lstStyle/>
          <a:p>
            <a:pPr marL="0" indent="0">
              <a:buNone/>
            </a:pPr>
            <a:r>
              <a:rPr lang="en-US" dirty="0"/>
              <a:t>Kaplan and Meier (1958) determined how to use </a:t>
            </a:r>
            <a:r>
              <a:rPr lang="en-US" b="1" dirty="0"/>
              <a:t>censored</a:t>
            </a:r>
            <a:r>
              <a:rPr lang="en-US" dirty="0"/>
              <a:t> data to estimate (on average) the survival curve function of time, S(t), one </a:t>
            </a:r>
            <a:r>
              <a:rPr lang="en-US" i="1" dirty="0"/>
              <a:t>would have </a:t>
            </a:r>
            <a:r>
              <a:rPr lang="en-US" dirty="0"/>
              <a:t>obtained if everyone had been followed to the event endpoint - as if there was NO censoring.</a:t>
            </a:r>
          </a:p>
          <a:p>
            <a:pPr marL="0" indent="0">
              <a:buNone/>
            </a:pPr>
            <a:r>
              <a:rPr lang="en-US" dirty="0"/>
              <a:t>  </a:t>
            </a:r>
            <a:r>
              <a:rPr lang="en-US" u="sng" dirty="0"/>
              <a:t>K-M  formula:</a:t>
            </a:r>
          </a:p>
          <a:p>
            <a:pPr marL="0" indent="0">
              <a:buNone/>
            </a:pPr>
            <a:r>
              <a:rPr lang="en-US" dirty="0"/>
              <a:t> </a:t>
            </a:r>
            <a:r>
              <a:rPr lang="en-US" b="1" dirty="0"/>
              <a:t>Survival at time t = S(t) =</a:t>
            </a:r>
          </a:p>
          <a:p>
            <a:pPr marL="0" indent="0">
              <a:buNone/>
            </a:pPr>
            <a:r>
              <a:rPr lang="en-US" b="1" dirty="0"/>
              <a:t>conditional proportion alive at time t x Survival up to time t  </a:t>
            </a:r>
          </a:p>
          <a:p>
            <a:pPr marL="0" indent="0">
              <a:buNone/>
            </a:pPr>
            <a:r>
              <a:rPr lang="en-US" b="1" dirty="0"/>
              <a:t>= (1- conditional prop dead at time t) X Survival up to time t </a:t>
            </a:r>
          </a:p>
          <a:p>
            <a:pPr marL="0" indent="0">
              <a:buNone/>
            </a:pPr>
            <a:r>
              <a:rPr lang="en-US" b="1" dirty="0"/>
              <a:t>         </a:t>
            </a:r>
            <a:r>
              <a:rPr lang="en-US" b="1" i="1" dirty="0">
                <a:solidFill>
                  <a:srgbClr val="00B050"/>
                </a:solidFill>
              </a:rPr>
              <a:t>(time prior to time t can be labelled time “t-1”)</a:t>
            </a:r>
          </a:p>
          <a:p>
            <a:pPr marL="0" indent="0">
              <a:buNone/>
            </a:pPr>
            <a:endParaRPr lang="en-US" sz="1400" dirty="0"/>
          </a:p>
          <a:p>
            <a:pPr marL="0" indent="0">
              <a:buNone/>
            </a:pPr>
            <a:r>
              <a:rPr lang="en-US" dirty="0"/>
              <a:t>That is, survival at time t is conditional on having made it up to time t and the (conditional) outcome (proportion alive or dead) </a:t>
            </a:r>
            <a:r>
              <a:rPr lang="en-US" b="1" u="sng" dirty="0"/>
              <a:t>at</a:t>
            </a:r>
            <a:r>
              <a:rPr lang="en-US" dirty="0"/>
              <a:t> time t.</a:t>
            </a:r>
          </a:p>
        </p:txBody>
      </p:sp>
      <p:sp>
        <p:nvSpPr>
          <p:cNvPr id="4" name="Slide Number Placeholder 3"/>
          <p:cNvSpPr>
            <a:spLocks noGrp="1"/>
          </p:cNvSpPr>
          <p:nvPr>
            <p:ph type="sldNum" sz="quarter" idx="12"/>
          </p:nvPr>
        </p:nvSpPr>
        <p:spPr/>
        <p:txBody>
          <a:bodyPr/>
          <a:lstStyle/>
          <a:p>
            <a:fld id="{C39143DD-354A-4EFA-A092-21C168AE65E5}" type="slidenum">
              <a:rPr lang="en-US" smtClean="0"/>
              <a:pPr/>
              <a:t>8</a:t>
            </a:fld>
            <a:endParaRPr lang="en-US"/>
          </a:p>
        </p:txBody>
      </p:sp>
    </p:spTree>
    <p:extLst>
      <p:ext uri="{BB962C8B-B14F-4D97-AF65-F5344CB8AC3E}">
        <p14:creationId xmlns:p14="http://schemas.microsoft.com/office/powerpoint/2010/main" val="302195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026" y="76200"/>
            <a:ext cx="8229600" cy="609600"/>
          </a:xfrm>
        </p:spPr>
        <p:txBody>
          <a:bodyPr>
            <a:normAutofit fontScale="90000"/>
          </a:bodyPr>
          <a:lstStyle/>
          <a:p>
            <a:r>
              <a:rPr lang="en-US" u="sng" dirty="0"/>
              <a:t>K-M numerical example</a:t>
            </a:r>
          </a:p>
        </p:txBody>
      </p:sp>
      <p:sp>
        <p:nvSpPr>
          <p:cNvPr id="4" name="Slide Number Placeholder 3"/>
          <p:cNvSpPr>
            <a:spLocks noGrp="1"/>
          </p:cNvSpPr>
          <p:nvPr>
            <p:ph type="sldNum" sz="quarter" idx="12"/>
          </p:nvPr>
        </p:nvSpPr>
        <p:spPr/>
        <p:txBody>
          <a:bodyPr/>
          <a:lstStyle/>
          <a:p>
            <a:fld id="{C39143DD-354A-4EFA-A092-21C168AE65E5}" type="slidenum">
              <a:rPr lang="en-US" smtClean="0"/>
              <a:pPr/>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12108202"/>
              </p:ext>
            </p:extLst>
          </p:nvPr>
        </p:nvGraphicFramePr>
        <p:xfrm>
          <a:off x="228600" y="685800"/>
          <a:ext cx="8686800" cy="3606800"/>
        </p:xfrm>
        <a:graphic>
          <a:graphicData uri="http://schemas.openxmlformats.org/drawingml/2006/table">
            <a:tbl>
              <a:tblPr>
                <a:tableStyleId>{5C22544A-7EE6-4342-B048-85BDC9FD1C3A}</a:tableStyleId>
              </a:tblPr>
              <a:tblGrid>
                <a:gridCol w="768743">
                  <a:extLst>
                    <a:ext uri="{9D8B030D-6E8A-4147-A177-3AD203B41FA5}">
                      <a16:colId xmlns:a16="http://schemas.microsoft.com/office/drawing/2014/main" val="20000"/>
                    </a:ext>
                  </a:extLst>
                </a:gridCol>
                <a:gridCol w="538120">
                  <a:extLst>
                    <a:ext uri="{9D8B030D-6E8A-4147-A177-3AD203B41FA5}">
                      <a16:colId xmlns:a16="http://schemas.microsoft.com/office/drawing/2014/main" val="20001"/>
                    </a:ext>
                  </a:extLst>
                </a:gridCol>
                <a:gridCol w="750537">
                  <a:extLst>
                    <a:ext uri="{9D8B030D-6E8A-4147-A177-3AD203B41FA5}">
                      <a16:colId xmlns:a16="http://schemas.microsoft.com/office/drawing/2014/main" val="20002"/>
                    </a:ext>
                  </a:extLst>
                </a:gridCol>
                <a:gridCol w="940698">
                  <a:extLst>
                    <a:ext uri="{9D8B030D-6E8A-4147-A177-3AD203B41FA5}">
                      <a16:colId xmlns:a16="http://schemas.microsoft.com/office/drawing/2014/main" val="20003"/>
                    </a:ext>
                  </a:extLst>
                </a:gridCol>
                <a:gridCol w="1691235">
                  <a:extLst>
                    <a:ext uri="{9D8B030D-6E8A-4147-A177-3AD203B41FA5}">
                      <a16:colId xmlns:a16="http://schemas.microsoft.com/office/drawing/2014/main" val="20004"/>
                    </a:ext>
                  </a:extLst>
                </a:gridCol>
                <a:gridCol w="1614361">
                  <a:extLst>
                    <a:ext uri="{9D8B030D-6E8A-4147-A177-3AD203B41FA5}">
                      <a16:colId xmlns:a16="http://schemas.microsoft.com/office/drawing/2014/main" val="20005"/>
                    </a:ext>
                  </a:extLst>
                </a:gridCol>
                <a:gridCol w="1076241">
                  <a:extLst>
                    <a:ext uri="{9D8B030D-6E8A-4147-A177-3AD203B41FA5}">
                      <a16:colId xmlns:a16="http://schemas.microsoft.com/office/drawing/2014/main" val="20006"/>
                    </a:ext>
                  </a:extLst>
                </a:gridCol>
                <a:gridCol w="1306865">
                  <a:extLst>
                    <a:ext uri="{9D8B030D-6E8A-4147-A177-3AD203B41FA5}">
                      <a16:colId xmlns:a16="http://schemas.microsoft.com/office/drawing/2014/main" val="20007"/>
                    </a:ext>
                  </a:extLst>
                </a:gridCol>
              </a:tblGrid>
              <a:tr h="330200">
                <a:tc>
                  <a:txBody>
                    <a:bodyPr/>
                    <a:lstStyle/>
                    <a:p>
                      <a:pPr algn="ctr" fontAlgn="b"/>
                      <a:r>
                        <a:rPr lang="en-US" sz="1600" b="1" u="none" strike="noStrike" dirty="0">
                          <a:effectLst/>
                        </a:rPr>
                        <a:t>time=t</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n</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err="1">
                          <a:effectLst/>
                        </a:rPr>
                        <a:t>num</a:t>
                      </a:r>
                      <a:r>
                        <a:rPr lang="en-US" sz="1600" b="1" u="none" strike="noStrike" dirty="0">
                          <a:effectLst/>
                        </a:rPr>
                        <a:t> dead</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err="1">
                          <a:effectLst/>
                        </a:rPr>
                        <a:t>num</a:t>
                      </a:r>
                      <a:r>
                        <a:rPr lang="en-US" sz="1600" b="1" u="none" strike="noStrike" dirty="0">
                          <a:effectLst/>
                        </a:rPr>
                        <a:t> censored</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conditional dead </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conditional alive</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Survival (S)</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Cum</a:t>
                      </a:r>
                      <a:r>
                        <a:rPr lang="en-US" sz="1600" b="1" u="none" strike="noStrike" baseline="0" dirty="0">
                          <a:effectLst/>
                        </a:rPr>
                        <a:t> </a:t>
                      </a:r>
                      <a:r>
                        <a:rPr lang="en-US" sz="1600" b="1" u="none" strike="noStrike" dirty="0">
                          <a:effectLst/>
                        </a:rPr>
                        <a:t>Incidence</a:t>
                      </a:r>
                      <a:endParaRPr lang="en-US"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330200">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21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0.000=0/21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1.000=21/21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1.000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0.000</a:t>
                      </a:r>
                      <a:endParaRPr lang="en-US"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30200">
                <a:tc>
                  <a:txBody>
                    <a:bodyPr/>
                    <a:lstStyle/>
                    <a:p>
                      <a:pPr algn="ctr" fontAlgn="b"/>
                      <a:r>
                        <a:rPr lang="en-US" sz="1600" u="none" strike="noStrike" dirty="0">
                          <a:effectLst/>
                        </a:rPr>
                        <a:t>6</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21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3</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0.143=3/21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0.857=18/21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solidFill>
                            <a:srgbClr val="FF0000"/>
                          </a:solidFill>
                          <a:effectLst/>
                        </a:rPr>
                        <a:t>0.857</a:t>
                      </a:r>
                      <a:endParaRPr lang="en-US" sz="1600" b="0" i="0" u="none" strike="noStrike" dirty="0">
                        <a:solidFill>
                          <a:srgbClr val="FF0000"/>
                        </a:solidFill>
                        <a:effectLst/>
                        <a:latin typeface="Calibri"/>
                      </a:endParaRPr>
                    </a:p>
                  </a:txBody>
                  <a:tcPr marL="9525" marR="9525" marT="9525" marB="0" anchor="b"/>
                </a:tc>
                <a:tc>
                  <a:txBody>
                    <a:bodyPr/>
                    <a:lstStyle/>
                    <a:p>
                      <a:pPr algn="ctr" fontAlgn="b"/>
                      <a:r>
                        <a:rPr lang="en-US" sz="1600" u="none" strike="noStrike">
                          <a:effectLst/>
                        </a:rPr>
                        <a:t>0.143</a:t>
                      </a:r>
                      <a:endParaRPr lang="en-US"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30200">
                <a:tc>
                  <a:txBody>
                    <a:bodyPr/>
                    <a:lstStyle/>
                    <a:p>
                      <a:pPr algn="ctr" fontAlgn="b"/>
                      <a:r>
                        <a:rPr lang="en-US" sz="1600" u="none" strike="noStrike" dirty="0">
                          <a:effectLst/>
                        </a:rPr>
                        <a:t>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17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0.059=1/17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solidFill>
                            <a:srgbClr val="FF0000"/>
                          </a:solidFill>
                          <a:effectLst/>
                        </a:rPr>
                        <a:t>0.941=16/17</a:t>
                      </a:r>
                      <a:endParaRPr lang="en-US" sz="1600" b="0" i="0" u="none" strike="noStrike" dirty="0">
                        <a:solidFill>
                          <a:srgbClr val="FF0000"/>
                        </a:solidFill>
                        <a:effectLst/>
                        <a:latin typeface="Calibri"/>
                      </a:endParaRPr>
                    </a:p>
                  </a:txBody>
                  <a:tcPr marL="9525" marR="9525" marT="9525" marB="0" anchor="b"/>
                </a:tc>
                <a:tc>
                  <a:txBody>
                    <a:bodyPr/>
                    <a:lstStyle/>
                    <a:p>
                      <a:pPr algn="ctr" fontAlgn="b"/>
                      <a:r>
                        <a:rPr lang="en-US" sz="1600" u="none" strike="noStrike" dirty="0">
                          <a:solidFill>
                            <a:srgbClr val="FF0000"/>
                          </a:solidFill>
                          <a:effectLst/>
                        </a:rPr>
                        <a:t>0.807</a:t>
                      </a:r>
                      <a:endParaRPr lang="en-US" sz="1600" b="0" i="0" u="none" strike="noStrike" dirty="0">
                        <a:solidFill>
                          <a:srgbClr val="FF0000"/>
                        </a:solidFill>
                        <a:effectLst/>
                        <a:latin typeface="Calibri"/>
                      </a:endParaRPr>
                    </a:p>
                  </a:txBody>
                  <a:tcPr marL="9525" marR="9525" marT="9525" marB="0" anchor="b"/>
                </a:tc>
                <a:tc>
                  <a:txBody>
                    <a:bodyPr/>
                    <a:lstStyle/>
                    <a:p>
                      <a:pPr algn="ctr" fontAlgn="b"/>
                      <a:r>
                        <a:rPr lang="en-US" sz="1600" u="none" strike="noStrike">
                          <a:effectLst/>
                        </a:rPr>
                        <a:t>0.193</a:t>
                      </a:r>
                      <a:endParaRPr lang="en-US"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30200">
                <a:tc>
                  <a:txBody>
                    <a:bodyPr/>
                    <a:lstStyle/>
                    <a:p>
                      <a:pPr algn="ctr" fontAlgn="b"/>
                      <a:r>
                        <a:rPr lang="en-US" sz="1600" u="none" strike="noStrike" dirty="0">
                          <a:effectLst/>
                        </a:rPr>
                        <a:t>10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15</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0.067=1/15</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0.933=14/15</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0.753</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0.247</a:t>
                      </a:r>
                      <a:endParaRPr lang="en-US"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30200">
                <a:tc>
                  <a:txBody>
                    <a:bodyPr/>
                    <a:lstStyle/>
                    <a:p>
                      <a:pPr algn="ctr" fontAlgn="b"/>
                      <a:r>
                        <a:rPr lang="en-US" sz="1600" u="none" strike="noStrike">
                          <a:effectLst/>
                        </a:rPr>
                        <a:t>13</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12</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0.083=1/12</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0.917=11/12</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0.690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0.310</a:t>
                      </a:r>
                      <a:endParaRPr lang="en-US"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30200">
                <a:tc>
                  <a:txBody>
                    <a:bodyPr/>
                    <a:lstStyle/>
                    <a:p>
                      <a:pPr algn="ctr" fontAlgn="b"/>
                      <a:r>
                        <a:rPr lang="en-US" sz="1600" u="none" strike="noStrike">
                          <a:effectLst/>
                        </a:rPr>
                        <a:t>16</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11</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3</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0.091=1/11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0.909=10/11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0.627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0.373</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330200">
                <a:tc>
                  <a:txBody>
                    <a:bodyPr/>
                    <a:lstStyle/>
                    <a:p>
                      <a:pPr algn="ctr" fontAlgn="b"/>
                      <a:r>
                        <a:rPr lang="en-US" sz="1600" u="none" strike="noStrike">
                          <a:effectLst/>
                        </a:rPr>
                        <a:t>22</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7</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0.143=1/7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0.857=6/7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0.538</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0.462</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330200">
                <a:tc>
                  <a:txBody>
                    <a:bodyPr/>
                    <a:lstStyle/>
                    <a:p>
                      <a:pPr algn="ctr" fontAlgn="b"/>
                      <a:r>
                        <a:rPr lang="en-US" sz="1600" u="none" strike="noStrike" dirty="0">
                          <a:effectLst/>
                        </a:rPr>
                        <a:t>23</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6</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5</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0.167=1/6</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0.833=5/6</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0.448</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0.552</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37795">
                <a:tc>
                  <a:txBody>
                    <a:bodyPr/>
                    <a:lstStyle/>
                    <a:p>
                      <a:pPr algn="ctr" fontAlgn="b"/>
                      <a:endParaRPr lang="en-US" sz="800" b="0" i="0" u="none" strike="noStrike" dirty="0">
                        <a:solidFill>
                          <a:srgbClr val="000000"/>
                        </a:solidFill>
                        <a:effectLst/>
                        <a:latin typeface="Calibri"/>
                      </a:endParaRPr>
                    </a:p>
                  </a:txBody>
                  <a:tcPr marL="9525" marR="9525" marT="9525" marB="0" anchor="b"/>
                </a:tc>
                <a:tc>
                  <a:txBody>
                    <a:bodyPr/>
                    <a:lstStyle/>
                    <a:p>
                      <a:pPr algn="ctr" fontAlgn="b"/>
                      <a:endParaRPr lang="en-US" sz="800" b="0" i="0" u="none" strike="noStrike" dirty="0">
                        <a:solidFill>
                          <a:srgbClr val="000000"/>
                        </a:solidFill>
                        <a:effectLst/>
                        <a:latin typeface="Calibri"/>
                      </a:endParaRPr>
                    </a:p>
                  </a:txBody>
                  <a:tcPr marL="9525" marR="9525" marT="9525" marB="0" anchor="b"/>
                </a:tc>
                <a:tc>
                  <a:txBody>
                    <a:bodyPr/>
                    <a:lstStyle/>
                    <a:p>
                      <a:pPr algn="ctr" fontAlgn="b"/>
                      <a:endParaRPr lang="en-US" sz="800" b="0" i="0" u="none" strike="noStrike" dirty="0">
                        <a:solidFill>
                          <a:srgbClr val="000000"/>
                        </a:solidFill>
                        <a:effectLst/>
                        <a:latin typeface="Calibri"/>
                      </a:endParaRPr>
                    </a:p>
                  </a:txBody>
                  <a:tcPr marL="9525" marR="9525" marT="9525" marB="0" anchor="b"/>
                </a:tc>
                <a:tc>
                  <a:txBody>
                    <a:bodyPr/>
                    <a:lstStyle/>
                    <a:p>
                      <a:pPr algn="ctr" fontAlgn="b"/>
                      <a:endParaRPr lang="en-US" sz="800" b="0" i="0" u="none" strike="noStrike" dirty="0">
                        <a:solidFill>
                          <a:srgbClr val="000000"/>
                        </a:solidFill>
                        <a:effectLst/>
                        <a:latin typeface="Calibri"/>
                      </a:endParaRPr>
                    </a:p>
                  </a:txBody>
                  <a:tcPr marL="9525" marR="9525" marT="9525" marB="0" anchor="b"/>
                </a:tc>
                <a:tc>
                  <a:txBody>
                    <a:bodyPr/>
                    <a:lstStyle/>
                    <a:p>
                      <a:pPr algn="ctr" fontAlgn="b"/>
                      <a:endParaRPr lang="en-US" sz="800" b="0" i="0" u="none" strike="noStrike" dirty="0">
                        <a:solidFill>
                          <a:srgbClr val="000000"/>
                        </a:solidFill>
                        <a:effectLst/>
                        <a:latin typeface="Calibri"/>
                      </a:endParaRPr>
                    </a:p>
                  </a:txBody>
                  <a:tcPr marL="9525" marR="9525" marT="9525" marB="0" anchor="b"/>
                </a:tc>
                <a:tc>
                  <a:txBody>
                    <a:bodyPr/>
                    <a:lstStyle/>
                    <a:p>
                      <a:pPr algn="ctr" fontAlgn="b"/>
                      <a:endParaRPr lang="en-US" sz="800" b="0" i="0" u="none" strike="noStrike" dirty="0">
                        <a:solidFill>
                          <a:srgbClr val="000000"/>
                        </a:solidFill>
                        <a:effectLst/>
                        <a:latin typeface="Calibri"/>
                      </a:endParaRPr>
                    </a:p>
                  </a:txBody>
                  <a:tcPr marL="9525" marR="9525" marT="9525" marB="0" anchor="b"/>
                </a:tc>
                <a:tc>
                  <a:txBody>
                    <a:bodyPr/>
                    <a:lstStyle/>
                    <a:p>
                      <a:pPr algn="ctr" fontAlgn="b"/>
                      <a:endParaRPr lang="en-US" sz="800" b="0" i="0" u="none" strike="noStrike" dirty="0">
                        <a:solidFill>
                          <a:srgbClr val="000000"/>
                        </a:solidFill>
                        <a:effectLst/>
                        <a:latin typeface="Calibri"/>
                      </a:endParaRPr>
                    </a:p>
                  </a:txBody>
                  <a:tcPr marL="9525" marR="9525" marT="9525" marB="0" anchor="b"/>
                </a:tc>
                <a:tc>
                  <a:txBody>
                    <a:bodyPr/>
                    <a:lstStyle/>
                    <a:p>
                      <a:pPr algn="ctr" fontAlgn="b"/>
                      <a:endParaRPr lang="en-US" sz="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330200">
                <a:tc>
                  <a:txBody>
                    <a:bodyPr/>
                    <a:lstStyle/>
                    <a:p>
                      <a:pPr algn="ctr" fontAlgn="b"/>
                      <a:r>
                        <a:rPr lang="en-US" sz="1600" b="0" i="0" u="none" strike="noStrike" dirty="0">
                          <a:solidFill>
                            <a:srgbClr val="000000"/>
                          </a:solidFill>
                          <a:effectLst/>
                          <a:latin typeface="Calibri"/>
                        </a:rPr>
                        <a:t>total</a:t>
                      </a:r>
                    </a:p>
                  </a:txBody>
                  <a:tcPr marL="9525" marR="9525" marT="9525" marB="0" anchor="b"/>
                </a:tc>
                <a:tc>
                  <a:txBody>
                    <a:bodyPr/>
                    <a:lstStyle/>
                    <a:p>
                      <a:pPr algn="ctr" fontAlgn="b"/>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dirty="0">
                          <a:solidFill>
                            <a:srgbClr val="000000"/>
                          </a:solidFill>
                          <a:effectLst/>
                          <a:latin typeface="Calibri"/>
                        </a:rPr>
                        <a:t>9</a:t>
                      </a:r>
                    </a:p>
                  </a:txBody>
                  <a:tcPr marL="9525" marR="9525" marT="9525" marB="0" anchor="b"/>
                </a:tc>
                <a:tc>
                  <a:txBody>
                    <a:bodyPr/>
                    <a:lstStyle/>
                    <a:p>
                      <a:pPr algn="ctr" fontAlgn="b"/>
                      <a:r>
                        <a:rPr lang="en-US" sz="1600" b="0" i="0" u="none" strike="noStrike" dirty="0">
                          <a:solidFill>
                            <a:srgbClr val="000000"/>
                          </a:solidFill>
                          <a:effectLst/>
                          <a:latin typeface="Calibri"/>
                        </a:rPr>
                        <a:t>12</a:t>
                      </a:r>
                    </a:p>
                  </a:txBody>
                  <a:tcPr marL="9525" marR="9525" marT="9525" marB="0" anchor="b"/>
                </a:tc>
                <a:tc>
                  <a:txBody>
                    <a:bodyPr/>
                    <a:lstStyle/>
                    <a:p>
                      <a:pPr algn="ctr" fontAlgn="b"/>
                      <a:endParaRPr lang="en-US" sz="1600" b="0" i="0" u="none" strike="noStrike" dirty="0">
                        <a:solidFill>
                          <a:srgbClr val="000000"/>
                        </a:solidFill>
                        <a:effectLst/>
                        <a:latin typeface="Calibri"/>
                      </a:endParaRPr>
                    </a:p>
                  </a:txBody>
                  <a:tcPr marL="9525" marR="9525" marT="9525" marB="0" anchor="b"/>
                </a:tc>
                <a:tc>
                  <a:txBody>
                    <a:bodyPr/>
                    <a:lstStyle/>
                    <a:p>
                      <a:pPr algn="ctr" fontAlgn="b"/>
                      <a:endParaRPr lang="en-US" sz="1600" b="0" i="0" u="none" strike="noStrike" dirty="0">
                        <a:solidFill>
                          <a:srgbClr val="000000"/>
                        </a:solidFill>
                        <a:effectLst/>
                        <a:latin typeface="Calibri"/>
                      </a:endParaRPr>
                    </a:p>
                  </a:txBody>
                  <a:tcPr marL="9525" marR="9525" marT="9525" marB="0" anchor="b"/>
                </a:tc>
                <a:tc>
                  <a:txBody>
                    <a:bodyPr/>
                    <a:lstStyle/>
                    <a:p>
                      <a:pPr algn="ctr" fontAlgn="b"/>
                      <a:endParaRPr lang="en-US" sz="1600" b="0" i="0" u="none" strike="noStrike">
                        <a:solidFill>
                          <a:srgbClr val="000000"/>
                        </a:solidFill>
                        <a:effectLst/>
                        <a:latin typeface="Calibri"/>
                      </a:endParaRPr>
                    </a:p>
                  </a:txBody>
                  <a:tcPr marL="9525" marR="9525" marT="9525" marB="0" anchor="b"/>
                </a:tc>
                <a:tc>
                  <a:txBody>
                    <a:bodyPr/>
                    <a:lstStyle/>
                    <a:p>
                      <a:pPr algn="ctr" fontAlgn="b"/>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sp>
        <p:nvSpPr>
          <p:cNvPr id="6" name="Rectangle 5"/>
          <p:cNvSpPr/>
          <p:nvPr/>
        </p:nvSpPr>
        <p:spPr>
          <a:xfrm>
            <a:off x="304800" y="4419600"/>
            <a:ext cx="8382000" cy="2308324"/>
          </a:xfrm>
          <a:prstGeom prst="rect">
            <a:avLst/>
          </a:prstGeom>
        </p:spPr>
        <p:txBody>
          <a:bodyPr wrap="square">
            <a:spAutoFit/>
          </a:bodyPr>
          <a:lstStyle/>
          <a:p>
            <a:r>
              <a:rPr lang="en-US" dirty="0"/>
              <a:t>conditional dead = </a:t>
            </a:r>
            <a:r>
              <a:rPr lang="en-US" dirty="0" err="1"/>
              <a:t>num</a:t>
            </a:r>
            <a:r>
              <a:rPr lang="en-US" dirty="0"/>
              <a:t> dead/n= h,      conditional alive = 1- (</a:t>
            </a:r>
            <a:r>
              <a:rPr lang="en-US" dirty="0" err="1"/>
              <a:t>num</a:t>
            </a:r>
            <a:r>
              <a:rPr lang="en-US" dirty="0"/>
              <a:t> dead/n) </a:t>
            </a:r>
          </a:p>
          <a:p>
            <a:r>
              <a:rPr lang="en-US" b="1" dirty="0"/>
              <a:t>Survival at time t = S=      conditional alive at time t     x survival at previous time</a:t>
            </a:r>
          </a:p>
          <a:p>
            <a:r>
              <a:rPr lang="en-US" b="1" dirty="0"/>
              <a:t>                                     =  (1- conditional dead at time t) x survival at previous time</a:t>
            </a:r>
          </a:p>
          <a:p>
            <a:r>
              <a:rPr lang="en-US" dirty="0"/>
              <a:t>Example:   </a:t>
            </a:r>
            <a:r>
              <a:rPr lang="en-US" dirty="0">
                <a:solidFill>
                  <a:srgbClr val="FF0000"/>
                </a:solidFill>
              </a:rPr>
              <a:t>S(t=7) =  16/17 x S(t=6) = (16/17) x 0.857  = 0.807</a:t>
            </a:r>
          </a:p>
          <a:p>
            <a:r>
              <a:rPr lang="en-US" dirty="0"/>
              <a:t>Cumulative incidence = 1 - Survival</a:t>
            </a:r>
          </a:p>
          <a:p>
            <a:r>
              <a:rPr lang="en-US" dirty="0"/>
              <a:t>Subject is removed from the “risk set” (denominator=n) for computing conditional dead after subject is censored or dead</a:t>
            </a:r>
          </a:p>
          <a:p>
            <a:r>
              <a:rPr lang="en-US" dirty="0"/>
              <a:t>   hazard rate = 9/305=2.95 dead/100 person-months,     median survival ≈ 22.5 months</a:t>
            </a:r>
          </a:p>
        </p:txBody>
      </p:sp>
    </p:spTree>
    <p:extLst>
      <p:ext uri="{BB962C8B-B14F-4D97-AF65-F5344CB8AC3E}">
        <p14:creationId xmlns:p14="http://schemas.microsoft.com/office/powerpoint/2010/main" val="4097022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3453</TotalTime>
  <Words>3989</Words>
  <Application>Microsoft Office PowerPoint</Application>
  <PresentationFormat>On-screen Show (4:3)</PresentationFormat>
  <Paragraphs>652</Paragraphs>
  <Slides>49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Cambria Math</vt:lpstr>
      <vt:lpstr>Helvetica</vt:lpstr>
      <vt:lpstr>Office Theme</vt:lpstr>
      <vt:lpstr>PowerPoint Presentation</vt:lpstr>
      <vt:lpstr>Survival curves over time</vt:lpstr>
      <vt:lpstr>PowerPoint Presentation</vt:lpstr>
      <vt:lpstr>PowerPoint Presentation</vt:lpstr>
      <vt:lpstr>Censoring</vt:lpstr>
      <vt:lpstr>Censoring</vt:lpstr>
      <vt:lpstr>Review – joint probability from conditional probability</vt:lpstr>
      <vt:lpstr>Kaplan- Meier curves</vt:lpstr>
      <vt:lpstr>K-M numerical example</vt:lpstr>
      <vt:lpstr>Kaplan-Meier curves survival &amp; cumulative incidence (“risk”)</vt:lpstr>
      <vt:lpstr>Comparing two survival curves</vt:lpstr>
      <vt:lpstr>Comparing curves – log rank test</vt:lpstr>
      <vt:lpstr>Variance denominator for log rank test</vt:lpstr>
      <vt:lpstr>PowerPoint Presentation</vt:lpstr>
      <vt:lpstr>Hazard rate</vt:lpstr>
      <vt:lpstr>  Hazard rate ratios &amp; Survival curves </vt:lpstr>
      <vt:lpstr>PowerPoint Presentation</vt:lpstr>
      <vt:lpstr>Hazard rates &amp; survival curves</vt:lpstr>
      <vt:lpstr>Hazard ratios (HRs) multiply</vt:lpstr>
      <vt:lpstr>Sample HR confidence interval</vt:lpstr>
      <vt:lpstr>Cumulative hazard rate</vt:lpstr>
      <vt:lpstr>PowerPoint Presentation</vt:lpstr>
      <vt:lpstr>PowerPoint Presentation</vt:lpstr>
      <vt:lpstr>Competing risks</vt:lpstr>
      <vt:lpstr>Competing risk example</vt:lpstr>
      <vt:lpstr>Competing risk (incidence) &amp; survival curves</vt:lpstr>
      <vt:lpstr>Competing risk (correct) vs censoring the other risk (wrong)</vt:lpstr>
      <vt:lpstr>Example – hours to delivery vaginal vs Cesarean (CS) censoring the other risk is wrong</vt:lpstr>
      <vt:lpstr>Hours to delivery- competing risks</vt:lpstr>
      <vt:lpstr>JMP Survival &amp; competing risks</vt:lpstr>
      <vt:lpstr>Hazard rate to Survival curve</vt:lpstr>
      <vt:lpstr>Hazards for competing risks</vt:lpstr>
      <vt:lpstr>PowerPoint Presentation</vt:lpstr>
      <vt:lpstr>Proportional hazard models</vt:lpstr>
      <vt:lpstr>Cox model for (loge) h</vt:lpstr>
      <vt:lpstr>Cox model-interpret HRs (continued)</vt:lpstr>
      <vt:lpstr>HRs multiply !</vt:lpstr>
      <vt:lpstr>Hazard ratios (HRs) &amp; Survival</vt:lpstr>
      <vt:lpstr>Baseline (referent) survival</vt:lpstr>
      <vt:lpstr>Chung Overall survival (“at mean”) </vt:lpstr>
      <vt:lpstr>Example: Breast Cancer recur/death (Chung) n=86 of 95, 23 failures, C=0.84 </vt:lpstr>
      <vt:lpstr>Forest plot- Chung model</vt:lpstr>
      <vt:lpstr>“Risk” calculator- risk score</vt:lpstr>
      <vt:lpstr>Risk calculator (cont.)</vt:lpstr>
      <vt:lpstr>Risk calculator (cont)</vt:lpstr>
      <vt:lpstr>Cox Model performance</vt:lpstr>
      <vt:lpstr>Plot C versus time see if accuracy is constant over time</vt:lpstr>
      <vt:lpstr>Model performance-survival curves by score quartiles (Chung model, C=0.84)</vt:lpstr>
      <vt:lpstr>model vs empirical survival curves by quantiles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Biomath 265A Data management &amp; Data analysis strategies</dc:title>
  <dc:creator>gornbein</dc:creator>
  <cp:lastModifiedBy>Jeff Gornbein - MS acct</cp:lastModifiedBy>
  <cp:revision>874</cp:revision>
  <cp:lastPrinted>2016-02-03T20:02:18Z</cp:lastPrinted>
  <dcterms:created xsi:type="dcterms:W3CDTF">2012-01-03T18:09:51Z</dcterms:created>
  <dcterms:modified xsi:type="dcterms:W3CDTF">2023-11-27T22:43:20Z</dcterms:modified>
</cp:coreProperties>
</file>